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392" r:id="rId5"/>
    <p:sldId id="8572" r:id="rId6"/>
    <p:sldId id="8586" r:id="rId7"/>
    <p:sldId id="8587" r:id="rId8"/>
    <p:sldId id="8561" r:id="rId9"/>
    <p:sldId id="8563" r:id="rId10"/>
    <p:sldId id="8562" r:id="rId11"/>
    <p:sldId id="435" r:id="rId12"/>
  </p:sldIdLst>
  <p:sldSz cx="18288000" cy="10287000"/>
  <p:notesSz cx="6858000" cy="9144000"/>
  <p:embeddedFontLst>
    <p:embeddedFont>
      <p:font typeface="Avenir Next LT Pro" panose="020B050402020202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Raleway"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F26B43"/>
          </p15:clr>
        </p15:guide>
        <p15:guide id="2" pos="5374" userDrawn="1">
          <p15:clr>
            <a:srgbClr val="A4A3A4"/>
          </p15:clr>
        </p15:guide>
        <p15:guide id="3" pos="9752" userDrawn="1">
          <p15:clr>
            <a:srgbClr val="A4A3A4"/>
          </p15:clr>
        </p15:guide>
        <p15:guide id="4" orient="horz" pos="1108" userDrawn="1">
          <p15:clr>
            <a:srgbClr val="A4A3A4"/>
          </p15:clr>
        </p15:guide>
        <p15:guide id="5" pos="2880" userDrawn="1">
          <p15:clr>
            <a:srgbClr val="5ACBF0"/>
          </p15:clr>
        </p15:guide>
        <p15:guide id="6" pos="952" userDrawn="1">
          <p15:clr>
            <a:srgbClr val="F26B43"/>
          </p15:clr>
        </p15:guide>
        <p15:guide id="7" pos="6803" userDrawn="1">
          <p15:clr>
            <a:srgbClr val="5ACBF0"/>
          </p15:clr>
        </p15:guide>
        <p15:guide id="8" orient="horz" pos="292" userDrawn="1">
          <p15:clr>
            <a:srgbClr val="A4A3A4"/>
          </p15:clr>
        </p15:guide>
        <p15:guide id="9" pos="6168" userDrawn="1">
          <p15:clr>
            <a:srgbClr val="A4A3A4"/>
          </p15:clr>
        </p15:guide>
        <p15:guide id="10" orient="horz" pos="2922" userDrawn="1">
          <p15:clr>
            <a:srgbClr val="A4A3A4"/>
          </p15:clr>
        </p15:guide>
        <p15:guide id="11" orient="horz" pos="4782" userDrawn="1">
          <p15:clr>
            <a:srgbClr val="A4A3A4"/>
          </p15:clr>
        </p15:guide>
        <p15:guide id="12" pos="4172" userDrawn="1">
          <p15:clr>
            <a:srgbClr val="5ACBF0"/>
          </p15:clr>
        </p15:guide>
        <p15:guide id="13" orient="horz" pos="4079" userDrawn="1">
          <p15:clr>
            <a:srgbClr val="A4A3A4"/>
          </p15:clr>
        </p15:guide>
        <p15:guide id="14" orient="horz" pos="5803" userDrawn="1">
          <p15:clr>
            <a:srgbClr val="A4A3A4"/>
          </p15:clr>
        </p15:guide>
        <p15:guide id="15" orient="horz" pos="3807" userDrawn="1">
          <p15:clr>
            <a:srgbClr val="A4A3A4"/>
          </p15:clr>
        </p15:guide>
        <p15:guide id="16" pos="11498" userDrawn="1">
          <p15:clr>
            <a:srgbClr val="F26B43"/>
          </p15:clr>
        </p15:guide>
        <p15:guide id="17" pos="7751" userDrawn="1">
          <p15:clr>
            <a:srgbClr val="A4A3A4"/>
          </p15:clr>
        </p15:guide>
        <p15:guide id="18" pos="8482" userDrawn="1">
          <p15:clr>
            <a:srgbClr val="A4A3A4"/>
          </p15:clr>
        </p15:guide>
        <p15:guide id="19" pos="975" userDrawn="1">
          <p15:clr>
            <a:srgbClr val="5ACBF0"/>
          </p15:clr>
        </p15:guide>
        <p15:guide id="20" orient="horz" pos="3195" userDrawn="1">
          <p15:clr>
            <a:srgbClr val="A4A3A4"/>
          </p15:clr>
        </p15:guide>
        <p15:guide id="21" orient="horz" pos="3535" userDrawn="1">
          <p15:clr>
            <a:srgbClr val="F26B43"/>
          </p15:clr>
        </p15:guide>
        <p15:guide id="22" orient="horz" pos="4918" userDrawn="1">
          <p15:clr>
            <a:srgbClr val="F26B43"/>
          </p15:clr>
        </p15:guide>
        <p15:guide id="23" pos="4603" userDrawn="1">
          <p15:clr>
            <a:srgbClr val="A4A3A4"/>
          </p15:clr>
        </p15:guide>
        <p15:guide id="24" orient="horz" pos="2106" userDrawn="1">
          <p15:clr>
            <a:srgbClr val="FDE53C"/>
          </p15:clr>
        </p15:guide>
        <p15:guide id="25" orient="horz" pos="3489" userDrawn="1">
          <p15:clr>
            <a:srgbClr val="FDE53C"/>
          </p15:clr>
        </p15:guide>
        <p15:guide id="26" orient="horz" pos="4692" userDrawn="1">
          <p15:clr>
            <a:srgbClr val="FDE53C"/>
          </p15:clr>
        </p15:guide>
        <p15:guide id="27" orient="horz" pos="3036" userDrawn="1">
          <p15:clr>
            <a:srgbClr val="A4A3A4"/>
          </p15:clr>
        </p15:guide>
        <p15:guide id="28" orient="horz" pos="496" userDrawn="1">
          <p15:clr>
            <a:srgbClr val="547EBF"/>
          </p15:clr>
        </p15:guide>
        <p15:guide id="29" pos="5737" userDrawn="1">
          <p15:clr>
            <a:srgbClr val="F26B43"/>
          </p15:clr>
        </p15:guide>
        <p15:guide id="30" orient="horz" pos="1267" userDrawn="1">
          <p15:clr>
            <a:srgbClr val="A4A3A4"/>
          </p15:clr>
        </p15:guide>
        <p15:guide id="31" orient="horz" userDrawn="1">
          <p15:clr>
            <a:srgbClr val="5ACBF0"/>
          </p15:clr>
        </p15:guide>
        <p15:guide id="32" pos="453" userDrawn="1">
          <p15:clr>
            <a:srgbClr val="5ACBF0"/>
          </p15:clr>
        </p15:guide>
        <p15:guide id="33" orient="horz" pos="1698" userDrawn="1">
          <p15:clr>
            <a:srgbClr val="FDE53C"/>
          </p15:clr>
        </p15:guide>
        <p15:guide id="34" orient="horz" pos="813" userDrawn="1">
          <p15:clr>
            <a:srgbClr val="F26B43"/>
          </p15:clr>
        </p15:guide>
        <p15:guide id="35" orient="horz" pos="6256" userDrawn="1">
          <p15:clr>
            <a:srgbClr val="F26B43"/>
          </p15:clr>
        </p15:guide>
        <p15:guide id="36" orient="horz" pos="700" userDrawn="1">
          <p15:clr>
            <a:srgbClr val="F26B43"/>
          </p15:clr>
        </p15:guide>
        <p15:guide id="37" pos="839" userDrawn="1">
          <p15:clr>
            <a:srgbClr val="5ACBF0"/>
          </p15:clr>
        </p15:guide>
        <p15:guide id="38" orient="horz" pos="1199" userDrawn="1">
          <p15:clr>
            <a:srgbClr val="9FCC3B"/>
          </p15:clr>
        </p15:guide>
        <p15:guide id="39" pos="9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D4B3A5-D5CB-30B6-6A8A-3DC3C5685760}" name="Sally Adam" initials="SA" userId="S::Sally.adam@sophos.com::452a2b09-2e9b-4546-8a75-bdd867fd253e" providerId="AD"/>
  <p188:author id="{E25DBAEE-A589-483C-C0A9-1628C7B44E38}" name="Kirsten Bay" initials="KB" userId="S::kbay@cysurance.com::2fb4146a-4371-43d4-b6cc-302b29e74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3DE0"/>
    <a:srgbClr val="663AE4"/>
    <a:srgbClr val="932CF9"/>
    <a:srgbClr val="00B1F0"/>
    <a:srgbClr val="6244E0"/>
    <a:srgbClr val="090B40"/>
    <a:srgbClr val="BD80FA"/>
    <a:srgbClr val="663AE5"/>
    <a:srgbClr val="090B3F"/>
    <a:srgbClr val="00C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1230B-6308-44BA-A99A-8A772A1F26C6}" v="25" dt="2024-10-04T07:44:08.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3826" autoAdjust="0"/>
  </p:normalViewPr>
  <p:slideViewPr>
    <p:cSldViewPr snapToGrid="0" showGuides="1">
      <p:cViewPr varScale="1">
        <p:scale>
          <a:sx n="68" d="100"/>
          <a:sy n="68" d="100"/>
        </p:scale>
        <p:origin x="738" y="84"/>
      </p:cViewPr>
      <p:guideLst>
        <p:guide orient="horz" pos="2197"/>
        <p:guide pos="5374"/>
        <p:guide pos="9752"/>
        <p:guide orient="horz" pos="1108"/>
        <p:guide pos="2880"/>
        <p:guide pos="952"/>
        <p:guide pos="6803"/>
        <p:guide orient="horz" pos="292"/>
        <p:guide pos="6168"/>
        <p:guide orient="horz" pos="2922"/>
        <p:guide orient="horz" pos="4782"/>
        <p:guide pos="4172"/>
        <p:guide orient="horz" pos="4079"/>
        <p:guide orient="horz" pos="5803"/>
        <p:guide orient="horz" pos="3807"/>
        <p:guide pos="11498"/>
        <p:guide pos="7751"/>
        <p:guide pos="8482"/>
        <p:guide pos="975"/>
        <p:guide orient="horz" pos="3195"/>
        <p:guide orient="horz" pos="3535"/>
        <p:guide orient="horz" pos="4918"/>
        <p:guide pos="4603"/>
        <p:guide orient="horz" pos="2106"/>
        <p:guide orient="horz" pos="3489"/>
        <p:guide orient="horz" pos="4692"/>
        <p:guide orient="horz" pos="3036"/>
        <p:guide orient="horz" pos="496"/>
        <p:guide pos="5737"/>
        <p:guide orient="horz" pos="1267"/>
        <p:guide orient="horz"/>
        <p:guide pos="453"/>
        <p:guide orient="horz" pos="1698"/>
        <p:guide orient="horz" pos="813"/>
        <p:guide orient="horz" pos="6256"/>
        <p:guide orient="horz" pos="700"/>
        <p:guide pos="839"/>
        <p:guide orient="horz" pos="1199"/>
        <p:guide pos="90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Adam" userId="452a2b09-2e9b-4546-8a75-bdd867fd253e" providerId="ADAL" clId="{8501230B-6308-44BA-A99A-8A772A1F26C6}"/>
    <pc:docChg chg="undo custSel addSld delSld modSld sldOrd">
      <pc:chgData name="Sally Adam" userId="452a2b09-2e9b-4546-8a75-bdd867fd253e" providerId="ADAL" clId="{8501230B-6308-44BA-A99A-8A772A1F26C6}" dt="2024-10-14T10:37:04.161" v="2363" actId="14100"/>
      <pc:docMkLst>
        <pc:docMk/>
      </pc:docMkLst>
      <pc:sldChg chg="modSp mod">
        <pc:chgData name="Sally Adam" userId="452a2b09-2e9b-4546-8a75-bdd867fd253e" providerId="ADAL" clId="{8501230B-6308-44BA-A99A-8A772A1F26C6}" dt="2024-10-14T10:37:04.161" v="2363" actId="14100"/>
        <pc:sldMkLst>
          <pc:docMk/>
          <pc:sldMk cId="1960398082" sldId="392"/>
        </pc:sldMkLst>
        <pc:spChg chg="mod">
          <ac:chgData name="Sally Adam" userId="452a2b09-2e9b-4546-8a75-bdd867fd253e" providerId="ADAL" clId="{8501230B-6308-44BA-A99A-8A772A1F26C6}" dt="2024-10-14T10:37:04.161" v="2363" actId="14100"/>
          <ac:spMkLst>
            <pc:docMk/>
            <pc:sldMk cId="1960398082" sldId="392"/>
            <ac:spMk id="10" creationId="{539EC61A-1A68-574B-A267-3DEB1161E673}"/>
          </ac:spMkLst>
        </pc:spChg>
        <pc:spChg chg="mod">
          <ac:chgData name="Sally Adam" userId="452a2b09-2e9b-4546-8a75-bdd867fd253e" providerId="ADAL" clId="{8501230B-6308-44BA-A99A-8A772A1F26C6}" dt="2024-10-03T15:56:52.591" v="1213" actId="20577"/>
          <ac:spMkLst>
            <pc:docMk/>
            <pc:sldMk cId="1960398082" sldId="392"/>
            <ac:spMk id="12" creationId="{6A6BEA70-E440-0F4E-A735-C7C04C4D6912}"/>
          </ac:spMkLst>
        </pc:spChg>
        <pc:grpChg chg="mod">
          <ac:chgData name="Sally Adam" userId="452a2b09-2e9b-4546-8a75-bdd867fd253e" providerId="ADAL" clId="{8501230B-6308-44BA-A99A-8A772A1F26C6}" dt="2024-10-09T08:17:44.761" v="2361" actId="14100"/>
          <ac:grpSpMkLst>
            <pc:docMk/>
            <pc:sldMk cId="1960398082" sldId="392"/>
            <ac:grpSpMk id="9" creationId="{846A4638-6984-5F45-807F-B0C18481B5A1}"/>
          </ac:grpSpMkLst>
        </pc:grpChg>
      </pc:sldChg>
      <pc:sldChg chg="del">
        <pc:chgData name="Sally Adam" userId="452a2b09-2e9b-4546-8a75-bdd867fd253e" providerId="ADAL" clId="{8501230B-6308-44BA-A99A-8A772A1F26C6}" dt="2024-10-03T17:07:03.128" v="1502" actId="47"/>
        <pc:sldMkLst>
          <pc:docMk/>
          <pc:sldMk cId="3903060072" sldId="657"/>
        </pc:sldMkLst>
      </pc:sldChg>
      <pc:sldChg chg="addSp delSp modSp add del mod delAnim modAnim">
        <pc:chgData name="Sally Adam" userId="452a2b09-2e9b-4546-8a75-bdd867fd253e" providerId="ADAL" clId="{8501230B-6308-44BA-A99A-8A772A1F26C6}" dt="2024-10-04T07:29:30.414" v="2180" actId="47"/>
        <pc:sldMkLst>
          <pc:docMk/>
          <pc:sldMk cId="3488182033" sldId="8560"/>
        </pc:sldMkLst>
        <pc:spChg chg="del mod">
          <ac:chgData name="Sally Adam" userId="452a2b09-2e9b-4546-8a75-bdd867fd253e" providerId="ADAL" clId="{8501230B-6308-44BA-A99A-8A772A1F26C6}" dt="2024-10-03T15:59:01.495" v="1313" actId="478"/>
          <ac:spMkLst>
            <pc:docMk/>
            <pc:sldMk cId="3488182033" sldId="8560"/>
            <ac:spMk id="2" creationId="{507649ED-0DA4-3C72-E239-73724B6777CB}"/>
          </ac:spMkLst>
        </pc:spChg>
        <pc:spChg chg="mod">
          <ac:chgData name="Sally Adam" userId="452a2b09-2e9b-4546-8a75-bdd867fd253e" providerId="ADAL" clId="{8501230B-6308-44BA-A99A-8A772A1F26C6}" dt="2024-10-03T17:05:18.317" v="1485" actId="1076"/>
          <ac:spMkLst>
            <pc:docMk/>
            <pc:sldMk cId="3488182033" sldId="8560"/>
            <ac:spMk id="3" creationId="{BE5F2FBE-6682-0FF8-1D97-5DCED7EF3A6A}"/>
          </ac:spMkLst>
        </pc:spChg>
        <pc:spChg chg="mod">
          <ac:chgData name="Sally Adam" userId="452a2b09-2e9b-4546-8a75-bdd867fd253e" providerId="ADAL" clId="{8501230B-6308-44BA-A99A-8A772A1F26C6}" dt="2024-10-03T17:04:48.845" v="1433" actId="1035"/>
          <ac:spMkLst>
            <pc:docMk/>
            <pc:sldMk cId="3488182033" sldId="8560"/>
            <ac:spMk id="5" creationId="{FC815577-EC23-B92E-821B-866A918F3231}"/>
          </ac:spMkLst>
        </pc:spChg>
        <pc:spChg chg="mod">
          <ac:chgData name="Sally Adam" userId="452a2b09-2e9b-4546-8a75-bdd867fd253e" providerId="ADAL" clId="{8501230B-6308-44BA-A99A-8A772A1F26C6}" dt="2024-10-03T17:04:48.845" v="1433" actId="1035"/>
          <ac:spMkLst>
            <pc:docMk/>
            <pc:sldMk cId="3488182033" sldId="8560"/>
            <ac:spMk id="6" creationId="{F1AAC795-EA61-688C-FE47-71637785EAAB}"/>
          </ac:spMkLst>
        </pc:spChg>
        <pc:spChg chg="mod">
          <ac:chgData name="Sally Adam" userId="452a2b09-2e9b-4546-8a75-bdd867fd253e" providerId="ADAL" clId="{8501230B-6308-44BA-A99A-8A772A1F26C6}" dt="2024-10-03T17:04:48.845" v="1433" actId="1035"/>
          <ac:spMkLst>
            <pc:docMk/>
            <pc:sldMk cId="3488182033" sldId="8560"/>
            <ac:spMk id="7" creationId="{E7CEC656-F57F-A03F-B111-3FF3A0A7968A}"/>
          </ac:spMkLst>
        </pc:spChg>
        <pc:spChg chg="mod">
          <ac:chgData name="Sally Adam" userId="452a2b09-2e9b-4546-8a75-bdd867fd253e" providerId="ADAL" clId="{8501230B-6308-44BA-A99A-8A772A1F26C6}" dt="2024-10-03T17:03:47.705" v="1411" actId="14100"/>
          <ac:spMkLst>
            <pc:docMk/>
            <pc:sldMk cId="3488182033" sldId="8560"/>
            <ac:spMk id="8" creationId="{ACA1E136-DBD3-D912-78B4-9E1B14C486F7}"/>
          </ac:spMkLst>
        </pc:spChg>
        <pc:spChg chg="mod">
          <ac:chgData name="Sally Adam" userId="452a2b09-2e9b-4546-8a75-bdd867fd253e" providerId="ADAL" clId="{8501230B-6308-44BA-A99A-8A772A1F26C6}" dt="2024-10-03T17:04:48.845" v="1433" actId="1035"/>
          <ac:spMkLst>
            <pc:docMk/>
            <pc:sldMk cId="3488182033" sldId="8560"/>
            <ac:spMk id="9" creationId="{87DB31DE-7E20-0F89-0FC1-20725EA6493A}"/>
          </ac:spMkLst>
        </pc:spChg>
        <pc:spChg chg="mod">
          <ac:chgData name="Sally Adam" userId="452a2b09-2e9b-4546-8a75-bdd867fd253e" providerId="ADAL" clId="{8501230B-6308-44BA-A99A-8A772A1F26C6}" dt="2024-10-03T17:04:48.845" v="1433" actId="1035"/>
          <ac:spMkLst>
            <pc:docMk/>
            <pc:sldMk cId="3488182033" sldId="8560"/>
            <ac:spMk id="10" creationId="{2A1C2772-D2B1-051A-3172-C4E89C2695E3}"/>
          </ac:spMkLst>
        </pc:spChg>
        <pc:spChg chg="del mod">
          <ac:chgData name="Sally Adam" userId="452a2b09-2e9b-4546-8a75-bdd867fd253e" providerId="ADAL" clId="{8501230B-6308-44BA-A99A-8A772A1F26C6}" dt="2024-10-03T15:36:35.547" v="94" actId="478"/>
          <ac:spMkLst>
            <pc:docMk/>
            <pc:sldMk cId="3488182033" sldId="8560"/>
            <ac:spMk id="11" creationId="{B495B9CC-5908-25E2-A63D-BB523F9A7924}"/>
          </ac:spMkLst>
        </pc:spChg>
        <pc:spChg chg="del mod">
          <ac:chgData name="Sally Adam" userId="452a2b09-2e9b-4546-8a75-bdd867fd253e" providerId="ADAL" clId="{8501230B-6308-44BA-A99A-8A772A1F26C6}" dt="2024-10-03T15:36:12.578" v="91" actId="478"/>
          <ac:spMkLst>
            <pc:docMk/>
            <pc:sldMk cId="3488182033" sldId="8560"/>
            <ac:spMk id="12" creationId="{8DD1ECC7-EBD2-2AA4-C708-8C925F4071E3}"/>
          </ac:spMkLst>
        </pc:spChg>
        <pc:spChg chg="mod">
          <ac:chgData name="Sally Adam" userId="452a2b09-2e9b-4546-8a75-bdd867fd253e" providerId="ADAL" clId="{8501230B-6308-44BA-A99A-8A772A1F26C6}" dt="2024-10-03T17:04:48.845" v="1433" actId="1035"/>
          <ac:spMkLst>
            <pc:docMk/>
            <pc:sldMk cId="3488182033" sldId="8560"/>
            <ac:spMk id="13" creationId="{42F7E420-0A93-222F-5409-44BCBEECFC5E}"/>
          </ac:spMkLst>
        </pc:spChg>
        <pc:spChg chg="mod">
          <ac:chgData name="Sally Adam" userId="452a2b09-2e9b-4546-8a75-bdd867fd253e" providerId="ADAL" clId="{8501230B-6308-44BA-A99A-8A772A1F26C6}" dt="2024-10-03T17:04:48.845" v="1433" actId="1035"/>
          <ac:spMkLst>
            <pc:docMk/>
            <pc:sldMk cId="3488182033" sldId="8560"/>
            <ac:spMk id="14" creationId="{41787F32-8A46-C86C-B70D-29FF347334AB}"/>
          </ac:spMkLst>
        </pc:spChg>
        <pc:spChg chg="del mod">
          <ac:chgData name="Sally Adam" userId="452a2b09-2e9b-4546-8a75-bdd867fd253e" providerId="ADAL" clId="{8501230B-6308-44BA-A99A-8A772A1F26C6}" dt="2024-10-03T15:36:35.547" v="94" actId="478"/>
          <ac:spMkLst>
            <pc:docMk/>
            <pc:sldMk cId="3488182033" sldId="8560"/>
            <ac:spMk id="15" creationId="{97A7E55C-0D74-30F3-64BC-D2B2589F7F99}"/>
          </ac:spMkLst>
        </pc:spChg>
        <pc:spChg chg="del mod">
          <ac:chgData name="Sally Adam" userId="452a2b09-2e9b-4546-8a75-bdd867fd253e" providerId="ADAL" clId="{8501230B-6308-44BA-A99A-8A772A1F26C6}" dt="2024-10-03T15:36:12.578" v="91" actId="478"/>
          <ac:spMkLst>
            <pc:docMk/>
            <pc:sldMk cId="3488182033" sldId="8560"/>
            <ac:spMk id="16" creationId="{5C00D885-40BD-79E2-5AE4-B2410AA9B3C7}"/>
          </ac:spMkLst>
        </pc:spChg>
        <pc:spChg chg="del mod">
          <ac:chgData name="Sally Adam" userId="452a2b09-2e9b-4546-8a75-bdd867fd253e" providerId="ADAL" clId="{8501230B-6308-44BA-A99A-8A772A1F26C6}" dt="2024-10-03T15:46:57.387" v="840" actId="478"/>
          <ac:spMkLst>
            <pc:docMk/>
            <pc:sldMk cId="3488182033" sldId="8560"/>
            <ac:spMk id="17" creationId="{FACA2694-DB65-F388-663C-3B86FEEDFD03}"/>
          </ac:spMkLst>
        </pc:spChg>
        <pc:spChg chg="del mod">
          <ac:chgData name="Sally Adam" userId="452a2b09-2e9b-4546-8a75-bdd867fd253e" providerId="ADAL" clId="{8501230B-6308-44BA-A99A-8A772A1F26C6}" dt="2024-10-03T15:46:57.387" v="840" actId="478"/>
          <ac:spMkLst>
            <pc:docMk/>
            <pc:sldMk cId="3488182033" sldId="8560"/>
            <ac:spMk id="18" creationId="{5EB7D555-BA5F-2BCC-3816-F15B860B1A85}"/>
          </ac:spMkLst>
        </pc:spChg>
        <pc:spChg chg="del mod">
          <ac:chgData name="Sally Adam" userId="452a2b09-2e9b-4546-8a75-bdd867fd253e" providerId="ADAL" clId="{8501230B-6308-44BA-A99A-8A772A1F26C6}" dt="2024-10-03T15:36:35.547" v="94" actId="478"/>
          <ac:spMkLst>
            <pc:docMk/>
            <pc:sldMk cId="3488182033" sldId="8560"/>
            <ac:spMk id="19" creationId="{FA0ECF4C-68AD-DF0C-A40B-DCC7D4542B20}"/>
          </ac:spMkLst>
        </pc:spChg>
        <pc:spChg chg="del mod">
          <ac:chgData name="Sally Adam" userId="452a2b09-2e9b-4546-8a75-bdd867fd253e" providerId="ADAL" clId="{8501230B-6308-44BA-A99A-8A772A1F26C6}" dt="2024-10-03T15:36:12.578" v="91" actId="478"/>
          <ac:spMkLst>
            <pc:docMk/>
            <pc:sldMk cId="3488182033" sldId="8560"/>
            <ac:spMk id="20" creationId="{577DFA57-C568-7AE9-3E08-909EE8C04152}"/>
          </ac:spMkLst>
        </pc:spChg>
        <pc:spChg chg="add del mod">
          <ac:chgData name="Sally Adam" userId="452a2b09-2e9b-4546-8a75-bdd867fd253e" providerId="ADAL" clId="{8501230B-6308-44BA-A99A-8A772A1F26C6}" dt="2024-10-03T15:46:57.387" v="840" actId="478"/>
          <ac:spMkLst>
            <pc:docMk/>
            <pc:sldMk cId="3488182033" sldId="8560"/>
            <ac:spMk id="25" creationId="{0B5236C3-FFE1-24E1-C570-03E0C8419EBF}"/>
          </ac:spMkLst>
        </pc:spChg>
        <pc:spChg chg="del mod">
          <ac:chgData name="Sally Adam" userId="452a2b09-2e9b-4546-8a75-bdd867fd253e" providerId="ADAL" clId="{8501230B-6308-44BA-A99A-8A772A1F26C6}" dt="2024-10-03T17:04:55.167" v="1434" actId="478"/>
          <ac:spMkLst>
            <pc:docMk/>
            <pc:sldMk cId="3488182033" sldId="8560"/>
            <ac:spMk id="26" creationId="{3B17C399-3BC0-9D78-3280-1CF5266A08D7}"/>
          </ac:spMkLst>
        </pc:spChg>
        <pc:spChg chg="del mod">
          <ac:chgData name="Sally Adam" userId="452a2b09-2e9b-4546-8a75-bdd867fd253e" providerId="ADAL" clId="{8501230B-6308-44BA-A99A-8A772A1F26C6}" dt="2024-10-03T17:05:13.317" v="1482" actId="478"/>
          <ac:spMkLst>
            <pc:docMk/>
            <pc:sldMk cId="3488182033" sldId="8560"/>
            <ac:spMk id="27" creationId="{29FAEBF5-48D4-CE42-3927-CE7B0D9247D7}"/>
          </ac:spMkLst>
        </pc:spChg>
        <pc:spChg chg="del mod">
          <ac:chgData name="Sally Adam" userId="452a2b09-2e9b-4546-8a75-bdd867fd253e" providerId="ADAL" clId="{8501230B-6308-44BA-A99A-8A772A1F26C6}" dt="2024-10-03T17:05:15.078" v="1483" actId="478"/>
          <ac:spMkLst>
            <pc:docMk/>
            <pc:sldMk cId="3488182033" sldId="8560"/>
            <ac:spMk id="28" creationId="{B21F41E8-2EB9-8E96-51A2-D7D4354E7A43}"/>
          </ac:spMkLst>
        </pc:spChg>
        <pc:spChg chg="del mod">
          <ac:chgData name="Sally Adam" userId="452a2b09-2e9b-4546-8a75-bdd867fd253e" providerId="ADAL" clId="{8501230B-6308-44BA-A99A-8A772A1F26C6}" dt="2024-10-03T15:46:57.387" v="840" actId="478"/>
          <ac:spMkLst>
            <pc:docMk/>
            <pc:sldMk cId="3488182033" sldId="8560"/>
            <ac:spMk id="29" creationId="{0BF69970-AB36-EF72-13EB-6E49E0EAB241}"/>
          </ac:spMkLst>
        </pc:spChg>
        <pc:spChg chg="add del mod">
          <ac:chgData name="Sally Adam" userId="452a2b09-2e9b-4546-8a75-bdd867fd253e" providerId="ADAL" clId="{8501230B-6308-44BA-A99A-8A772A1F26C6}" dt="2024-10-03T15:46:57.387" v="840" actId="478"/>
          <ac:spMkLst>
            <pc:docMk/>
            <pc:sldMk cId="3488182033" sldId="8560"/>
            <ac:spMk id="40" creationId="{FEF2E8F2-A039-41F4-E87F-C51202BC9EE2}"/>
          </ac:spMkLst>
        </pc:spChg>
        <pc:spChg chg="mod">
          <ac:chgData name="Sally Adam" userId="452a2b09-2e9b-4546-8a75-bdd867fd253e" providerId="ADAL" clId="{8501230B-6308-44BA-A99A-8A772A1F26C6}" dt="2024-10-03T15:49:40.796" v="944" actId="1076"/>
          <ac:spMkLst>
            <pc:docMk/>
            <pc:sldMk cId="3488182033" sldId="8560"/>
            <ac:spMk id="71" creationId="{4BBDC5F7-7BBF-8AEB-0BE5-47B848FF317A}"/>
          </ac:spMkLst>
        </pc:spChg>
        <pc:spChg chg="add del mod">
          <ac:chgData name="Sally Adam" userId="452a2b09-2e9b-4546-8a75-bdd867fd253e" providerId="ADAL" clId="{8501230B-6308-44BA-A99A-8A772A1F26C6}" dt="2024-10-03T15:36:35.547" v="94" actId="478"/>
          <ac:spMkLst>
            <pc:docMk/>
            <pc:sldMk cId="3488182033" sldId="8560"/>
            <ac:spMk id="72" creationId="{928059C7-9219-89F9-AB3D-BDA603F976BA}"/>
          </ac:spMkLst>
        </pc:spChg>
        <pc:spChg chg="add del mod">
          <ac:chgData name="Sally Adam" userId="452a2b09-2e9b-4546-8a75-bdd867fd253e" providerId="ADAL" clId="{8501230B-6308-44BA-A99A-8A772A1F26C6}" dt="2024-10-03T15:36:12.578" v="91" actId="478"/>
          <ac:spMkLst>
            <pc:docMk/>
            <pc:sldMk cId="3488182033" sldId="8560"/>
            <ac:spMk id="73" creationId="{22E76855-95A7-78ED-168C-44684230FE59}"/>
          </ac:spMkLst>
        </pc:spChg>
        <pc:spChg chg="add del mod">
          <ac:chgData name="Sally Adam" userId="452a2b09-2e9b-4546-8a75-bdd867fd253e" providerId="ADAL" clId="{8501230B-6308-44BA-A99A-8A772A1F26C6}" dt="2024-10-03T15:46:57.387" v="840" actId="478"/>
          <ac:spMkLst>
            <pc:docMk/>
            <pc:sldMk cId="3488182033" sldId="8560"/>
            <ac:spMk id="75" creationId="{82E2DE86-D152-96FD-C339-A583424C4EC2}"/>
          </ac:spMkLst>
        </pc:spChg>
        <pc:spChg chg="mod">
          <ac:chgData name="Sally Adam" userId="452a2b09-2e9b-4546-8a75-bdd867fd253e" providerId="ADAL" clId="{8501230B-6308-44BA-A99A-8A772A1F26C6}" dt="2024-10-03T15:33:16.388" v="33"/>
          <ac:spMkLst>
            <pc:docMk/>
            <pc:sldMk cId="3488182033" sldId="8560"/>
            <ac:spMk id="78" creationId="{08328221-106E-26BA-B56F-2457208DDAED}"/>
          </ac:spMkLst>
        </pc:spChg>
        <pc:spChg chg="mod">
          <ac:chgData name="Sally Adam" userId="452a2b09-2e9b-4546-8a75-bdd867fd253e" providerId="ADAL" clId="{8501230B-6308-44BA-A99A-8A772A1F26C6}" dt="2024-10-03T15:33:16.388" v="33"/>
          <ac:spMkLst>
            <pc:docMk/>
            <pc:sldMk cId="3488182033" sldId="8560"/>
            <ac:spMk id="79" creationId="{43478382-E284-BA51-C0BB-5900DD267246}"/>
          </ac:spMkLst>
        </pc:spChg>
        <pc:spChg chg="mod">
          <ac:chgData name="Sally Adam" userId="452a2b09-2e9b-4546-8a75-bdd867fd253e" providerId="ADAL" clId="{8501230B-6308-44BA-A99A-8A772A1F26C6}" dt="2024-10-03T15:33:16.388" v="33"/>
          <ac:spMkLst>
            <pc:docMk/>
            <pc:sldMk cId="3488182033" sldId="8560"/>
            <ac:spMk id="80" creationId="{74A5DC34-DEBE-C16E-B2B9-3184EE7017F1}"/>
          </ac:spMkLst>
        </pc:spChg>
        <pc:spChg chg="mod">
          <ac:chgData name="Sally Adam" userId="452a2b09-2e9b-4546-8a75-bdd867fd253e" providerId="ADAL" clId="{8501230B-6308-44BA-A99A-8A772A1F26C6}" dt="2024-10-03T15:33:16.388" v="33"/>
          <ac:spMkLst>
            <pc:docMk/>
            <pc:sldMk cId="3488182033" sldId="8560"/>
            <ac:spMk id="83" creationId="{006540A1-D1AE-6941-B70C-93C9036E9E3A}"/>
          </ac:spMkLst>
        </pc:spChg>
        <pc:spChg chg="mod">
          <ac:chgData name="Sally Adam" userId="452a2b09-2e9b-4546-8a75-bdd867fd253e" providerId="ADAL" clId="{8501230B-6308-44BA-A99A-8A772A1F26C6}" dt="2024-10-03T15:33:16.388" v="33"/>
          <ac:spMkLst>
            <pc:docMk/>
            <pc:sldMk cId="3488182033" sldId="8560"/>
            <ac:spMk id="84" creationId="{0A6C3331-3F60-D60C-15E3-AF1917B18F0B}"/>
          </ac:spMkLst>
        </pc:spChg>
        <pc:spChg chg="mod">
          <ac:chgData name="Sally Adam" userId="452a2b09-2e9b-4546-8a75-bdd867fd253e" providerId="ADAL" clId="{8501230B-6308-44BA-A99A-8A772A1F26C6}" dt="2024-10-03T15:33:16.388" v="33"/>
          <ac:spMkLst>
            <pc:docMk/>
            <pc:sldMk cId="3488182033" sldId="8560"/>
            <ac:spMk id="85" creationId="{1F6366C9-23E1-51E6-8E31-DA49A9648EA2}"/>
          </ac:spMkLst>
        </pc:spChg>
        <pc:spChg chg="add del mod">
          <ac:chgData name="Sally Adam" userId="452a2b09-2e9b-4546-8a75-bdd867fd253e" providerId="ADAL" clId="{8501230B-6308-44BA-A99A-8A772A1F26C6}" dt="2024-10-03T15:36:41.695" v="97" actId="478"/>
          <ac:spMkLst>
            <pc:docMk/>
            <pc:sldMk cId="3488182033" sldId="8560"/>
            <ac:spMk id="86" creationId="{2555CEBC-AB7D-BE44-06F3-263032A4B8BE}"/>
          </ac:spMkLst>
        </pc:spChg>
        <pc:spChg chg="add del mod">
          <ac:chgData name="Sally Adam" userId="452a2b09-2e9b-4546-8a75-bdd867fd253e" providerId="ADAL" clId="{8501230B-6308-44BA-A99A-8A772A1F26C6}" dt="2024-10-03T15:36:41.695" v="97" actId="478"/>
          <ac:spMkLst>
            <pc:docMk/>
            <pc:sldMk cId="3488182033" sldId="8560"/>
            <ac:spMk id="87" creationId="{E8978383-C736-54FD-EE30-14A16A78D261}"/>
          </ac:spMkLst>
        </pc:spChg>
        <pc:spChg chg="mod">
          <ac:chgData name="Sally Adam" userId="452a2b09-2e9b-4546-8a75-bdd867fd253e" providerId="ADAL" clId="{8501230B-6308-44BA-A99A-8A772A1F26C6}" dt="2024-10-03T15:36:38.441" v="95"/>
          <ac:spMkLst>
            <pc:docMk/>
            <pc:sldMk cId="3488182033" sldId="8560"/>
            <ac:spMk id="90" creationId="{BB4675D9-5819-1F32-0142-E6162CD5D96D}"/>
          </ac:spMkLst>
        </pc:spChg>
        <pc:spChg chg="mod">
          <ac:chgData name="Sally Adam" userId="452a2b09-2e9b-4546-8a75-bdd867fd253e" providerId="ADAL" clId="{8501230B-6308-44BA-A99A-8A772A1F26C6}" dt="2024-10-03T15:36:38.441" v="95"/>
          <ac:spMkLst>
            <pc:docMk/>
            <pc:sldMk cId="3488182033" sldId="8560"/>
            <ac:spMk id="91" creationId="{A9426F46-1985-C05A-958A-CF3DB97AB13C}"/>
          </ac:spMkLst>
        </pc:spChg>
        <pc:spChg chg="mod">
          <ac:chgData name="Sally Adam" userId="452a2b09-2e9b-4546-8a75-bdd867fd253e" providerId="ADAL" clId="{8501230B-6308-44BA-A99A-8A772A1F26C6}" dt="2024-10-03T15:36:38.441" v="95"/>
          <ac:spMkLst>
            <pc:docMk/>
            <pc:sldMk cId="3488182033" sldId="8560"/>
            <ac:spMk id="92" creationId="{3DBE81A3-CAB6-DA8D-B0EF-8D86329533D2}"/>
          </ac:spMkLst>
        </pc:spChg>
        <pc:spChg chg="mod">
          <ac:chgData name="Sally Adam" userId="452a2b09-2e9b-4546-8a75-bdd867fd253e" providerId="ADAL" clId="{8501230B-6308-44BA-A99A-8A772A1F26C6}" dt="2024-10-03T15:36:38.441" v="95"/>
          <ac:spMkLst>
            <pc:docMk/>
            <pc:sldMk cId="3488182033" sldId="8560"/>
            <ac:spMk id="95" creationId="{70278502-EFD1-A62C-602E-01A467B97ACD}"/>
          </ac:spMkLst>
        </pc:spChg>
        <pc:spChg chg="mod">
          <ac:chgData name="Sally Adam" userId="452a2b09-2e9b-4546-8a75-bdd867fd253e" providerId="ADAL" clId="{8501230B-6308-44BA-A99A-8A772A1F26C6}" dt="2024-10-03T15:36:38.441" v="95"/>
          <ac:spMkLst>
            <pc:docMk/>
            <pc:sldMk cId="3488182033" sldId="8560"/>
            <ac:spMk id="96" creationId="{5C4DE40A-8F8B-B15F-FA65-A26BD3656451}"/>
          </ac:spMkLst>
        </pc:spChg>
        <pc:spChg chg="mod">
          <ac:chgData name="Sally Adam" userId="452a2b09-2e9b-4546-8a75-bdd867fd253e" providerId="ADAL" clId="{8501230B-6308-44BA-A99A-8A772A1F26C6}" dt="2024-10-03T15:36:38.441" v="95"/>
          <ac:spMkLst>
            <pc:docMk/>
            <pc:sldMk cId="3488182033" sldId="8560"/>
            <ac:spMk id="97" creationId="{37F58754-C49B-1FA7-065D-8362447FD763}"/>
          </ac:spMkLst>
        </pc:spChg>
        <pc:spChg chg="add mod">
          <ac:chgData name="Sally Adam" userId="452a2b09-2e9b-4546-8a75-bdd867fd253e" providerId="ADAL" clId="{8501230B-6308-44BA-A99A-8A772A1F26C6}" dt="2024-10-03T17:04:48.845" v="1433" actId="1035"/>
          <ac:spMkLst>
            <pc:docMk/>
            <pc:sldMk cId="3488182033" sldId="8560"/>
            <ac:spMk id="98" creationId="{4CD117C2-6C78-1365-5759-1239F0760CFA}"/>
          </ac:spMkLst>
        </pc:spChg>
        <pc:spChg chg="add mod">
          <ac:chgData name="Sally Adam" userId="452a2b09-2e9b-4546-8a75-bdd867fd253e" providerId="ADAL" clId="{8501230B-6308-44BA-A99A-8A772A1F26C6}" dt="2024-10-03T17:04:48.845" v="1433" actId="1035"/>
          <ac:spMkLst>
            <pc:docMk/>
            <pc:sldMk cId="3488182033" sldId="8560"/>
            <ac:spMk id="100" creationId="{DA67566C-BC6F-CBC6-899C-E8FF1B7903B3}"/>
          </ac:spMkLst>
        </pc:spChg>
        <pc:spChg chg="add mod">
          <ac:chgData name="Sally Adam" userId="452a2b09-2e9b-4546-8a75-bdd867fd253e" providerId="ADAL" clId="{8501230B-6308-44BA-A99A-8A772A1F26C6}" dt="2024-10-03T17:04:48.845" v="1433" actId="1035"/>
          <ac:spMkLst>
            <pc:docMk/>
            <pc:sldMk cId="3488182033" sldId="8560"/>
            <ac:spMk id="101" creationId="{9D3802DD-1F39-555F-310C-8DEFBE8074C6}"/>
          </ac:spMkLst>
        </pc:spChg>
        <pc:spChg chg="add mod">
          <ac:chgData name="Sally Adam" userId="452a2b09-2e9b-4546-8a75-bdd867fd253e" providerId="ADAL" clId="{8501230B-6308-44BA-A99A-8A772A1F26C6}" dt="2024-10-03T17:03:57.240" v="1413" actId="14100"/>
          <ac:spMkLst>
            <pc:docMk/>
            <pc:sldMk cId="3488182033" sldId="8560"/>
            <ac:spMk id="102" creationId="{B83ABA02-071C-C435-CF40-29FF8DF58DED}"/>
          </ac:spMkLst>
        </pc:spChg>
        <pc:spChg chg="mod">
          <ac:chgData name="Sally Adam" userId="452a2b09-2e9b-4546-8a75-bdd867fd253e" providerId="ADAL" clId="{8501230B-6308-44BA-A99A-8A772A1F26C6}" dt="2024-10-03T15:40:30.545" v="270"/>
          <ac:spMkLst>
            <pc:docMk/>
            <pc:sldMk cId="3488182033" sldId="8560"/>
            <ac:spMk id="105" creationId="{611159D0-CA2E-97D4-9436-187A9F8707F3}"/>
          </ac:spMkLst>
        </pc:spChg>
        <pc:spChg chg="mod">
          <ac:chgData name="Sally Adam" userId="452a2b09-2e9b-4546-8a75-bdd867fd253e" providerId="ADAL" clId="{8501230B-6308-44BA-A99A-8A772A1F26C6}" dt="2024-10-03T15:40:30.545" v="270"/>
          <ac:spMkLst>
            <pc:docMk/>
            <pc:sldMk cId="3488182033" sldId="8560"/>
            <ac:spMk id="106" creationId="{1E78C75D-9F8E-C811-77DB-43441E48E62D}"/>
          </ac:spMkLst>
        </pc:spChg>
        <pc:spChg chg="mod">
          <ac:chgData name="Sally Adam" userId="452a2b09-2e9b-4546-8a75-bdd867fd253e" providerId="ADAL" clId="{8501230B-6308-44BA-A99A-8A772A1F26C6}" dt="2024-10-03T15:40:30.545" v="270"/>
          <ac:spMkLst>
            <pc:docMk/>
            <pc:sldMk cId="3488182033" sldId="8560"/>
            <ac:spMk id="107" creationId="{BDF66FFF-D741-650F-2D7D-E96CC914ED27}"/>
          </ac:spMkLst>
        </pc:spChg>
        <pc:spChg chg="mod">
          <ac:chgData name="Sally Adam" userId="452a2b09-2e9b-4546-8a75-bdd867fd253e" providerId="ADAL" clId="{8501230B-6308-44BA-A99A-8A772A1F26C6}" dt="2024-10-03T15:40:30.545" v="270"/>
          <ac:spMkLst>
            <pc:docMk/>
            <pc:sldMk cId="3488182033" sldId="8560"/>
            <ac:spMk id="110" creationId="{B97DE9F3-5B1D-C26C-EC7B-19D0A4B326CC}"/>
          </ac:spMkLst>
        </pc:spChg>
        <pc:spChg chg="mod">
          <ac:chgData name="Sally Adam" userId="452a2b09-2e9b-4546-8a75-bdd867fd253e" providerId="ADAL" clId="{8501230B-6308-44BA-A99A-8A772A1F26C6}" dt="2024-10-03T15:40:30.545" v="270"/>
          <ac:spMkLst>
            <pc:docMk/>
            <pc:sldMk cId="3488182033" sldId="8560"/>
            <ac:spMk id="111" creationId="{61051051-7C5B-587F-0EBC-8117C2B56B9F}"/>
          </ac:spMkLst>
        </pc:spChg>
        <pc:spChg chg="mod">
          <ac:chgData name="Sally Adam" userId="452a2b09-2e9b-4546-8a75-bdd867fd253e" providerId="ADAL" clId="{8501230B-6308-44BA-A99A-8A772A1F26C6}" dt="2024-10-03T15:40:30.545" v="270"/>
          <ac:spMkLst>
            <pc:docMk/>
            <pc:sldMk cId="3488182033" sldId="8560"/>
            <ac:spMk id="112" creationId="{38DE36BF-CF2D-109C-4357-95A60433ABAA}"/>
          </ac:spMkLst>
        </pc:spChg>
        <pc:spChg chg="add mod">
          <ac:chgData name="Sally Adam" userId="452a2b09-2e9b-4546-8a75-bdd867fd253e" providerId="ADAL" clId="{8501230B-6308-44BA-A99A-8A772A1F26C6}" dt="2024-10-03T17:04:48.845" v="1433" actId="1035"/>
          <ac:spMkLst>
            <pc:docMk/>
            <pc:sldMk cId="3488182033" sldId="8560"/>
            <ac:spMk id="113" creationId="{2456862A-886F-CA2F-F0B5-21B6A1A5D054}"/>
          </ac:spMkLst>
        </pc:spChg>
        <pc:spChg chg="add mod">
          <ac:chgData name="Sally Adam" userId="452a2b09-2e9b-4546-8a75-bdd867fd253e" providerId="ADAL" clId="{8501230B-6308-44BA-A99A-8A772A1F26C6}" dt="2024-10-03T17:04:48.845" v="1433" actId="1035"/>
          <ac:spMkLst>
            <pc:docMk/>
            <pc:sldMk cId="3488182033" sldId="8560"/>
            <ac:spMk id="115" creationId="{C12FD62C-26EB-D25A-C44F-D526D59D442B}"/>
          </ac:spMkLst>
        </pc:spChg>
        <pc:spChg chg="add mod">
          <ac:chgData name="Sally Adam" userId="452a2b09-2e9b-4546-8a75-bdd867fd253e" providerId="ADAL" clId="{8501230B-6308-44BA-A99A-8A772A1F26C6}" dt="2024-10-03T17:04:48.845" v="1433" actId="1035"/>
          <ac:spMkLst>
            <pc:docMk/>
            <pc:sldMk cId="3488182033" sldId="8560"/>
            <ac:spMk id="116" creationId="{94E702EE-4F39-185E-F40E-B826C41C7D5E}"/>
          </ac:spMkLst>
        </pc:spChg>
        <pc:spChg chg="add mod">
          <ac:chgData name="Sally Adam" userId="452a2b09-2e9b-4546-8a75-bdd867fd253e" providerId="ADAL" clId="{8501230B-6308-44BA-A99A-8A772A1F26C6}" dt="2024-10-03T17:04:00.702" v="1414" actId="14100"/>
          <ac:spMkLst>
            <pc:docMk/>
            <pc:sldMk cId="3488182033" sldId="8560"/>
            <ac:spMk id="117" creationId="{DD22C0D9-6BE1-9618-D3FA-4E3BB51DA39D}"/>
          </ac:spMkLst>
        </pc:spChg>
        <pc:spChg chg="mod">
          <ac:chgData name="Sally Adam" userId="452a2b09-2e9b-4546-8a75-bdd867fd253e" providerId="ADAL" clId="{8501230B-6308-44BA-A99A-8A772A1F26C6}" dt="2024-10-03T15:40:36.121" v="272"/>
          <ac:spMkLst>
            <pc:docMk/>
            <pc:sldMk cId="3488182033" sldId="8560"/>
            <ac:spMk id="120" creationId="{CE1BCF50-23AC-4EA9-A31C-98CB09DA0032}"/>
          </ac:spMkLst>
        </pc:spChg>
        <pc:spChg chg="mod">
          <ac:chgData name="Sally Adam" userId="452a2b09-2e9b-4546-8a75-bdd867fd253e" providerId="ADAL" clId="{8501230B-6308-44BA-A99A-8A772A1F26C6}" dt="2024-10-03T15:40:36.121" v="272"/>
          <ac:spMkLst>
            <pc:docMk/>
            <pc:sldMk cId="3488182033" sldId="8560"/>
            <ac:spMk id="121" creationId="{294A7845-752C-4F0C-8F6F-D74C4B42B7B1}"/>
          </ac:spMkLst>
        </pc:spChg>
        <pc:spChg chg="mod">
          <ac:chgData name="Sally Adam" userId="452a2b09-2e9b-4546-8a75-bdd867fd253e" providerId="ADAL" clId="{8501230B-6308-44BA-A99A-8A772A1F26C6}" dt="2024-10-03T15:40:36.121" v="272"/>
          <ac:spMkLst>
            <pc:docMk/>
            <pc:sldMk cId="3488182033" sldId="8560"/>
            <ac:spMk id="122" creationId="{30C564D4-32ED-A6C2-AC33-A2251EA82BF1}"/>
          </ac:spMkLst>
        </pc:spChg>
        <pc:spChg chg="mod">
          <ac:chgData name="Sally Adam" userId="452a2b09-2e9b-4546-8a75-bdd867fd253e" providerId="ADAL" clId="{8501230B-6308-44BA-A99A-8A772A1F26C6}" dt="2024-10-03T15:40:36.121" v="272"/>
          <ac:spMkLst>
            <pc:docMk/>
            <pc:sldMk cId="3488182033" sldId="8560"/>
            <ac:spMk id="125" creationId="{48C52A22-2771-EDB2-B511-55B7280CD53C}"/>
          </ac:spMkLst>
        </pc:spChg>
        <pc:spChg chg="mod">
          <ac:chgData name="Sally Adam" userId="452a2b09-2e9b-4546-8a75-bdd867fd253e" providerId="ADAL" clId="{8501230B-6308-44BA-A99A-8A772A1F26C6}" dt="2024-10-03T15:40:36.121" v="272"/>
          <ac:spMkLst>
            <pc:docMk/>
            <pc:sldMk cId="3488182033" sldId="8560"/>
            <ac:spMk id="126" creationId="{39D4CF3B-3951-F7C7-1E7F-BE0BE0E6FAC3}"/>
          </ac:spMkLst>
        </pc:spChg>
        <pc:spChg chg="mod">
          <ac:chgData name="Sally Adam" userId="452a2b09-2e9b-4546-8a75-bdd867fd253e" providerId="ADAL" clId="{8501230B-6308-44BA-A99A-8A772A1F26C6}" dt="2024-10-03T15:40:36.121" v="272"/>
          <ac:spMkLst>
            <pc:docMk/>
            <pc:sldMk cId="3488182033" sldId="8560"/>
            <ac:spMk id="127" creationId="{BE31477E-08D2-EEA0-0183-E8BF1FAC305D}"/>
          </ac:spMkLst>
        </pc:spChg>
        <pc:spChg chg="add mod">
          <ac:chgData name="Sally Adam" userId="452a2b09-2e9b-4546-8a75-bdd867fd253e" providerId="ADAL" clId="{8501230B-6308-44BA-A99A-8A772A1F26C6}" dt="2024-10-03T17:04:48.845" v="1433" actId="1035"/>
          <ac:spMkLst>
            <pc:docMk/>
            <pc:sldMk cId="3488182033" sldId="8560"/>
            <ac:spMk id="128" creationId="{5DAEA1E3-321E-495D-221B-6618E9C4561E}"/>
          </ac:spMkLst>
        </pc:spChg>
        <pc:spChg chg="add mod">
          <ac:chgData name="Sally Adam" userId="452a2b09-2e9b-4546-8a75-bdd867fd253e" providerId="ADAL" clId="{8501230B-6308-44BA-A99A-8A772A1F26C6}" dt="2024-10-03T17:04:48.845" v="1433" actId="1035"/>
          <ac:spMkLst>
            <pc:docMk/>
            <pc:sldMk cId="3488182033" sldId="8560"/>
            <ac:spMk id="130" creationId="{DBE749BE-BE84-E404-09A8-6B9550BDE4E3}"/>
          </ac:spMkLst>
        </pc:spChg>
        <pc:spChg chg="add del mod">
          <ac:chgData name="Sally Adam" userId="452a2b09-2e9b-4546-8a75-bdd867fd253e" providerId="ADAL" clId="{8501230B-6308-44BA-A99A-8A772A1F26C6}" dt="2024-10-03T15:46:57.387" v="840" actId="478"/>
          <ac:spMkLst>
            <pc:docMk/>
            <pc:sldMk cId="3488182033" sldId="8560"/>
            <ac:spMk id="131" creationId="{25D59DA4-9D47-58BC-1791-6B0DB1780A62}"/>
          </ac:spMkLst>
        </pc:spChg>
        <pc:spChg chg="add del mod">
          <ac:chgData name="Sally Adam" userId="452a2b09-2e9b-4546-8a75-bdd867fd253e" providerId="ADAL" clId="{8501230B-6308-44BA-A99A-8A772A1F26C6}" dt="2024-10-03T15:46:57.387" v="840" actId="478"/>
          <ac:spMkLst>
            <pc:docMk/>
            <pc:sldMk cId="3488182033" sldId="8560"/>
            <ac:spMk id="132" creationId="{9026E413-E5EC-5053-EBC8-AA7E3C85F701}"/>
          </ac:spMkLst>
        </pc:spChg>
        <pc:spChg chg="mod">
          <ac:chgData name="Sally Adam" userId="452a2b09-2e9b-4546-8a75-bdd867fd253e" providerId="ADAL" clId="{8501230B-6308-44BA-A99A-8A772A1F26C6}" dt="2024-10-03T15:40:41.780" v="274"/>
          <ac:spMkLst>
            <pc:docMk/>
            <pc:sldMk cId="3488182033" sldId="8560"/>
            <ac:spMk id="135" creationId="{4644B014-6B93-EC9F-E4A0-782563E7DED2}"/>
          </ac:spMkLst>
        </pc:spChg>
        <pc:spChg chg="mod">
          <ac:chgData name="Sally Adam" userId="452a2b09-2e9b-4546-8a75-bdd867fd253e" providerId="ADAL" clId="{8501230B-6308-44BA-A99A-8A772A1F26C6}" dt="2024-10-03T15:40:41.780" v="274"/>
          <ac:spMkLst>
            <pc:docMk/>
            <pc:sldMk cId="3488182033" sldId="8560"/>
            <ac:spMk id="136" creationId="{12998C73-25A2-7912-FB15-4AE70EF7962E}"/>
          </ac:spMkLst>
        </pc:spChg>
        <pc:spChg chg="mod">
          <ac:chgData name="Sally Adam" userId="452a2b09-2e9b-4546-8a75-bdd867fd253e" providerId="ADAL" clId="{8501230B-6308-44BA-A99A-8A772A1F26C6}" dt="2024-10-03T15:40:41.780" v="274"/>
          <ac:spMkLst>
            <pc:docMk/>
            <pc:sldMk cId="3488182033" sldId="8560"/>
            <ac:spMk id="137" creationId="{0B5567A6-B94D-EB6A-B44C-3BB81110B089}"/>
          </ac:spMkLst>
        </pc:spChg>
        <pc:spChg chg="mod">
          <ac:chgData name="Sally Adam" userId="452a2b09-2e9b-4546-8a75-bdd867fd253e" providerId="ADAL" clId="{8501230B-6308-44BA-A99A-8A772A1F26C6}" dt="2024-10-03T15:40:41.780" v="274"/>
          <ac:spMkLst>
            <pc:docMk/>
            <pc:sldMk cId="3488182033" sldId="8560"/>
            <ac:spMk id="140" creationId="{703228EF-3064-E281-FF63-DEEDC7DF93F6}"/>
          </ac:spMkLst>
        </pc:spChg>
        <pc:spChg chg="mod">
          <ac:chgData name="Sally Adam" userId="452a2b09-2e9b-4546-8a75-bdd867fd253e" providerId="ADAL" clId="{8501230B-6308-44BA-A99A-8A772A1F26C6}" dt="2024-10-03T15:40:41.780" v="274"/>
          <ac:spMkLst>
            <pc:docMk/>
            <pc:sldMk cId="3488182033" sldId="8560"/>
            <ac:spMk id="141" creationId="{D2ADDEED-97DF-96E0-F271-33272078E720}"/>
          </ac:spMkLst>
        </pc:spChg>
        <pc:spChg chg="mod">
          <ac:chgData name="Sally Adam" userId="452a2b09-2e9b-4546-8a75-bdd867fd253e" providerId="ADAL" clId="{8501230B-6308-44BA-A99A-8A772A1F26C6}" dt="2024-10-03T15:40:41.780" v="274"/>
          <ac:spMkLst>
            <pc:docMk/>
            <pc:sldMk cId="3488182033" sldId="8560"/>
            <ac:spMk id="142" creationId="{294688B2-8368-2361-F791-92F02F6C5FB5}"/>
          </ac:spMkLst>
        </pc:spChg>
        <pc:spChg chg="add del mod">
          <ac:chgData name="Sally Adam" userId="452a2b09-2e9b-4546-8a75-bdd867fd253e" providerId="ADAL" clId="{8501230B-6308-44BA-A99A-8A772A1F26C6}" dt="2024-10-03T15:47:11.126" v="843" actId="478"/>
          <ac:spMkLst>
            <pc:docMk/>
            <pc:sldMk cId="3488182033" sldId="8560"/>
            <ac:spMk id="143" creationId="{4BA6C300-1DA6-DB2C-3DF4-4C6988ACA8FA}"/>
          </ac:spMkLst>
        </pc:spChg>
        <pc:spChg chg="add del mod">
          <ac:chgData name="Sally Adam" userId="452a2b09-2e9b-4546-8a75-bdd867fd253e" providerId="ADAL" clId="{8501230B-6308-44BA-A99A-8A772A1F26C6}" dt="2024-10-03T15:46:57.387" v="840" actId="478"/>
          <ac:spMkLst>
            <pc:docMk/>
            <pc:sldMk cId="3488182033" sldId="8560"/>
            <ac:spMk id="145" creationId="{05E7DAC8-E051-0E3E-0EFA-4E08E3A1EE09}"/>
          </ac:spMkLst>
        </pc:spChg>
        <pc:spChg chg="add del mod">
          <ac:chgData name="Sally Adam" userId="452a2b09-2e9b-4546-8a75-bdd867fd253e" providerId="ADAL" clId="{8501230B-6308-44BA-A99A-8A772A1F26C6}" dt="2024-10-03T15:46:57.387" v="840" actId="478"/>
          <ac:spMkLst>
            <pc:docMk/>
            <pc:sldMk cId="3488182033" sldId="8560"/>
            <ac:spMk id="146" creationId="{492727B7-EB4A-7042-D0CA-82F7D8B1F893}"/>
          </ac:spMkLst>
        </pc:spChg>
        <pc:spChg chg="add del mod">
          <ac:chgData name="Sally Adam" userId="452a2b09-2e9b-4546-8a75-bdd867fd253e" providerId="ADAL" clId="{8501230B-6308-44BA-A99A-8A772A1F26C6}" dt="2024-10-03T15:46:57.387" v="840" actId="478"/>
          <ac:spMkLst>
            <pc:docMk/>
            <pc:sldMk cId="3488182033" sldId="8560"/>
            <ac:spMk id="147" creationId="{AAE41892-7C18-B4D3-C3EB-9658C74E4967}"/>
          </ac:spMkLst>
        </pc:spChg>
        <pc:spChg chg="mod">
          <ac:chgData name="Sally Adam" userId="452a2b09-2e9b-4546-8a75-bdd867fd253e" providerId="ADAL" clId="{8501230B-6308-44BA-A99A-8A772A1F26C6}" dt="2024-10-03T15:40:47.968" v="276"/>
          <ac:spMkLst>
            <pc:docMk/>
            <pc:sldMk cId="3488182033" sldId="8560"/>
            <ac:spMk id="150" creationId="{31A04D8E-AB45-46C3-D84E-86FE24E5B293}"/>
          </ac:spMkLst>
        </pc:spChg>
        <pc:spChg chg="mod">
          <ac:chgData name="Sally Adam" userId="452a2b09-2e9b-4546-8a75-bdd867fd253e" providerId="ADAL" clId="{8501230B-6308-44BA-A99A-8A772A1F26C6}" dt="2024-10-03T15:40:47.968" v="276"/>
          <ac:spMkLst>
            <pc:docMk/>
            <pc:sldMk cId="3488182033" sldId="8560"/>
            <ac:spMk id="151" creationId="{05AAD15E-3A76-8AD7-8DC6-51FD912C39F6}"/>
          </ac:spMkLst>
        </pc:spChg>
        <pc:spChg chg="mod">
          <ac:chgData name="Sally Adam" userId="452a2b09-2e9b-4546-8a75-bdd867fd253e" providerId="ADAL" clId="{8501230B-6308-44BA-A99A-8A772A1F26C6}" dt="2024-10-03T15:40:47.968" v="276"/>
          <ac:spMkLst>
            <pc:docMk/>
            <pc:sldMk cId="3488182033" sldId="8560"/>
            <ac:spMk id="152" creationId="{6BE43855-D6DF-9012-8E65-23526ECD7BCA}"/>
          </ac:spMkLst>
        </pc:spChg>
        <pc:spChg chg="mod">
          <ac:chgData name="Sally Adam" userId="452a2b09-2e9b-4546-8a75-bdd867fd253e" providerId="ADAL" clId="{8501230B-6308-44BA-A99A-8A772A1F26C6}" dt="2024-10-03T15:40:47.968" v="276"/>
          <ac:spMkLst>
            <pc:docMk/>
            <pc:sldMk cId="3488182033" sldId="8560"/>
            <ac:spMk id="155" creationId="{9E6F4A45-542A-B1BC-3B3F-A935322446B1}"/>
          </ac:spMkLst>
        </pc:spChg>
        <pc:spChg chg="mod">
          <ac:chgData name="Sally Adam" userId="452a2b09-2e9b-4546-8a75-bdd867fd253e" providerId="ADAL" clId="{8501230B-6308-44BA-A99A-8A772A1F26C6}" dt="2024-10-03T15:40:47.968" v="276"/>
          <ac:spMkLst>
            <pc:docMk/>
            <pc:sldMk cId="3488182033" sldId="8560"/>
            <ac:spMk id="156" creationId="{94D852AE-E525-CE66-AAB7-27CF5E79CD4A}"/>
          </ac:spMkLst>
        </pc:spChg>
        <pc:spChg chg="mod">
          <ac:chgData name="Sally Adam" userId="452a2b09-2e9b-4546-8a75-bdd867fd253e" providerId="ADAL" clId="{8501230B-6308-44BA-A99A-8A772A1F26C6}" dt="2024-10-03T15:40:47.968" v="276"/>
          <ac:spMkLst>
            <pc:docMk/>
            <pc:sldMk cId="3488182033" sldId="8560"/>
            <ac:spMk id="157" creationId="{CD4153DB-ED30-5520-26BF-C7D13EBF651C}"/>
          </ac:spMkLst>
        </pc:spChg>
        <pc:spChg chg="add del mod">
          <ac:chgData name="Sally Adam" userId="452a2b09-2e9b-4546-8a75-bdd867fd253e" providerId="ADAL" clId="{8501230B-6308-44BA-A99A-8A772A1F26C6}" dt="2024-10-03T15:46:57.387" v="840" actId="478"/>
          <ac:spMkLst>
            <pc:docMk/>
            <pc:sldMk cId="3488182033" sldId="8560"/>
            <ac:spMk id="158" creationId="{8AAEBED1-C2D6-4896-90D0-32403243A555}"/>
          </ac:spMkLst>
        </pc:spChg>
        <pc:spChg chg="add del mod">
          <ac:chgData name="Sally Adam" userId="452a2b09-2e9b-4546-8a75-bdd867fd253e" providerId="ADAL" clId="{8501230B-6308-44BA-A99A-8A772A1F26C6}" dt="2024-10-03T15:46:57.387" v="840" actId="478"/>
          <ac:spMkLst>
            <pc:docMk/>
            <pc:sldMk cId="3488182033" sldId="8560"/>
            <ac:spMk id="160" creationId="{5902836E-097B-4CE5-D68F-6C73C0EF60F4}"/>
          </ac:spMkLst>
        </pc:spChg>
        <pc:spChg chg="add mod">
          <ac:chgData name="Sally Adam" userId="452a2b09-2e9b-4546-8a75-bdd867fd253e" providerId="ADAL" clId="{8501230B-6308-44BA-A99A-8A772A1F26C6}" dt="2024-10-03T17:10:25.218" v="1540" actId="20577"/>
          <ac:spMkLst>
            <pc:docMk/>
            <pc:sldMk cId="3488182033" sldId="8560"/>
            <ac:spMk id="161" creationId="{F511C58B-3C09-6A00-5F0A-AACCD4D98353}"/>
          </ac:spMkLst>
        </pc:spChg>
        <pc:spChg chg="add del mod">
          <ac:chgData name="Sally Adam" userId="452a2b09-2e9b-4546-8a75-bdd867fd253e" providerId="ADAL" clId="{8501230B-6308-44BA-A99A-8A772A1F26C6}" dt="2024-10-03T17:05:04.087" v="1478" actId="478"/>
          <ac:spMkLst>
            <pc:docMk/>
            <pc:sldMk cId="3488182033" sldId="8560"/>
            <ac:spMk id="162" creationId="{8DB1CDF4-B7AF-56B9-FE98-71EA5D6B8AE4}"/>
          </ac:spMkLst>
        </pc:spChg>
        <pc:spChg chg="add del mod">
          <ac:chgData name="Sally Adam" userId="452a2b09-2e9b-4546-8a75-bdd867fd253e" providerId="ADAL" clId="{8501230B-6308-44BA-A99A-8A772A1F26C6}" dt="2024-10-03T17:05:04.087" v="1478" actId="478"/>
          <ac:spMkLst>
            <pc:docMk/>
            <pc:sldMk cId="3488182033" sldId="8560"/>
            <ac:spMk id="163" creationId="{57AE8662-ABE6-C65C-E421-F3F27E1EB31D}"/>
          </ac:spMkLst>
        </pc:spChg>
        <pc:spChg chg="add del mod">
          <ac:chgData name="Sally Adam" userId="452a2b09-2e9b-4546-8a75-bdd867fd253e" providerId="ADAL" clId="{8501230B-6308-44BA-A99A-8A772A1F26C6}" dt="2024-10-03T17:05:04.087" v="1478" actId="478"/>
          <ac:spMkLst>
            <pc:docMk/>
            <pc:sldMk cId="3488182033" sldId="8560"/>
            <ac:spMk id="164" creationId="{A562FD21-8BB9-738C-E0B2-345DABAD28F4}"/>
          </ac:spMkLst>
        </pc:spChg>
        <pc:spChg chg="add del mod">
          <ac:chgData name="Sally Adam" userId="452a2b09-2e9b-4546-8a75-bdd867fd253e" providerId="ADAL" clId="{8501230B-6308-44BA-A99A-8A772A1F26C6}" dt="2024-10-03T17:05:04.087" v="1478" actId="478"/>
          <ac:spMkLst>
            <pc:docMk/>
            <pc:sldMk cId="3488182033" sldId="8560"/>
            <ac:spMk id="165" creationId="{AB91603B-F4C6-F377-0B86-053997BFE771}"/>
          </ac:spMkLst>
        </pc:spChg>
        <pc:spChg chg="mod">
          <ac:chgData name="Sally Adam" userId="452a2b09-2e9b-4546-8a75-bdd867fd253e" providerId="ADAL" clId="{8501230B-6308-44BA-A99A-8A772A1F26C6}" dt="2024-10-03T17:03:15.962" v="1401"/>
          <ac:spMkLst>
            <pc:docMk/>
            <pc:sldMk cId="3488182033" sldId="8560"/>
            <ac:spMk id="169" creationId="{AF43B58A-5733-B8D4-BC18-C16D420B45FD}"/>
          </ac:spMkLst>
        </pc:spChg>
        <pc:spChg chg="mod">
          <ac:chgData name="Sally Adam" userId="452a2b09-2e9b-4546-8a75-bdd867fd253e" providerId="ADAL" clId="{8501230B-6308-44BA-A99A-8A772A1F26C6}" dt="2024-10-03T17:03:15.962" v="1401"/>
          <ac:spMkLst>
            <pc:docMk/>
            <pc:sldMk cId="3488182033" sldId="8560"/>
            <ac:spMk id="170" creationId="{39697A4F-58BE-D8BC-00BF-037BBF387B7C}"/>
          </ac:spMkLst>
        </pc:spChg>
        <pc:spChg chg="mod">
          <ac:chgData name="Sally Adam" userId="452a2b09-2e9b-4546-8a75-bdd867fd253e" providerId="ADAL" clId="{8501230B-6308-44BA-A99A-8A772A1F26C6}" dt="2024-10-03T17:03:15.962" v="1401"/>
          <ac:spMkLst>
            <pc:docMk/>
            <pc:sldMk cId="3488182033" sldId="8560"/>
            <ac:spMk id="171" creationId="{9B898174-4C5F-E2F6-1F7E-A6EB6E223846}"/>
          </ac:spMkLst>
        </pc:spChg>
        <pc:spChg chg="add del mod">
          <ac:chgData name="Sally Adam" userId="452a2b09-2e9b-4546-8a75-bdd867fd253e" providerId="ADAL" clId="{8501230B-6308-44BA-A99A-8A772A1F26C6}" dt="2024-10-03T17:05:04.087" v="1478" actId="478"/>
          <ac:spMkLst>
            <pc:docMk/>
            <pc:sldMk cId="3488182033" sldId="8560"/>
            <ac:spMk id="172" creationId="{51788F73-3E2B-AC1A-0B44-B980C267D45F}"/>
          </ac:spMkLst>
        </pc:spChg>
        <pc:spChg chg="add del mod">
          <ac:chgData name="Sally Adam" userId="452a2b09-2e9b-4546-8a75-bdd867fd253e" providerId="ADAL" clId="{8501230B-6308-44BA-A99A-8A772A1F26C6}" dt="2024-10-03T17:05:04.087" v="1478" actId="478"/>
          <ac:spMkLst>
            <pc:docMk/>
            <pc:sldMk cId="3488182033" sldId="8560"/>
            <ac:spMk id="174" creationId="{C937B11B-45D6-F73C-246D-573B8276E2B1}"/>
          </ac:spMkLst>
        </pc:spChg>
        <pc:spChg chg="add mod">
          <ac:chgData name="Sally Adam" userId="452a2b09-2e9b-4546-8a75-bdd867fd253e" providerId="ADAL" clId="{8501230B-6308-44BA-A99A-8A772A1F26C6}" dt="2024-10-03T17:05:09.197" v="1481" actId="1038"/>
          <ac:spMkLst>
            <pc:docMk/>
            <pc:sldMk cId="3488182033" sldId="8560"/>
            <ac:spMk id="175" creationId="{67646D85-147F-CF26-F6C7-793F176229FD}"/>
          </ac:spMkLst>
        </pc:spChg>
        <pc:spChg chg="add mod">
          <ac:chgData name="Sally Adam" userId="452a2b09-2e9b-4546-8a75-bdd867fd253e" providerId="ADAL" clId="{8501230B-6308-44BA-A99A-8A772A1F26C6}" dt="2024-10-03T17:05:35.593" v="1493" actId="20577"/>
          <ac:spMkLst>
            <pc:docMk/>
            <pc:sldMk cId="3488182033" sldId="8560"/>
            <ac:spMk id="176" creationId="{B332436A-7525-EF01-81A8-60854706FF20}"/>
          </ac:spMkLst>
        </pc:spChg>
        <pc:spChg chg="add mod">
          <ac:chgData name="Sally Adam" userId="452a2b09-2e9b-4546-8a75-bdd867fd253e" providerId="ADAL" clId="{8501230B-6308-44BA-A99A-8A772A1F26C6}" dt="2024-10-03T17:05:33.175" v="1491" actId="20577"/>
          <ac:spMkLst>
            <pc:docMk/>
            <pc:sldMk cId="3488182033" sldId="8560"/>
            <ac:spMk id="177" creationId="{A9021D54-2ACC-8FE2-4F6E-79DAFB5B6A79}"/>
          </ac:spMkLst>
        </pc:spChg>
        <pc:grpChg chg="mod">
          <ac:chgData name="Sally Adam" userId="452a2b09-2e9b-4546-8a75-bdd867fd253e" providerId="ADAL" clId="{8501230B-6308-44BA-A99A-8A772A1F26C6}" dt="2024-10-03T17:04:48.845" v="1433" actId="1035"/>
          <ac:grpSpMkLst>
            <pc:docMk/>
            <pc:sldMk cId="3488182033" sldId="8560"/>
            <ac:grpSpMk id="30" creationId="{3C4505FE-2516-1D48-F68F-C6E503833919}"/>
          </ac:grpSpMkLst>
        </pc:grpChg>
        <pc:grpChg chg="del mod">
          <ac:chgData name="Sally Adam" userId="452a2b09-2e9b-4546-8a75-bdd867fd253e" providerId="ADAL" clId="{8501230B-6308-44BA-A99A-8A772A1F26C6}" dt="2024-10-03T17:04:32.752" v="1415" actId="478"/>
          <ac:grpSpMkLst>
            <pc:docMk/>
            <pc:sldMk cId="3488182033" sldId="8560"/>
            <ac:grpSpMk id="35" creationId="{13715552-B619-922A-7042-E35A8F3C6980}"/>
          </ac:grpSpMkLst>
        </pc:grpChg>
        <pc:grpChg chg="del mod">
          <ac:chgData name="Sally Adam" userId="452a2b09-2e9b-4546-8a75-bdd867fd253e" providerId="ADAL" clId="{8501230B-6308-44BA-A99A-8A772A1F26C6}" dt="2024-10-03T15:36:35.547" v="94" actId="478"/>
          <ac:grpSpMkLst>
            <pc:docMk/>
            <pc:sldMk cId="3488182033" sldId="8560"/>
            <ac:grpSpMk id="41" creationId="{16106D24-98DA-2159-FADB-75874DADA53A}"/>
          </ac:grpSpMkLst>
        </pc:grpChg>
        <pc:grpChg chg="del mod">
          <ac:chgData name="Sally Adam" userId="452a2b09-2e9b-4546-8a75-bdd867fd253e" providerId="ADAL" clId="{8501230B-6308-44BA-A99A-8A772A1F26C6}" dt="2024-10-03T15:36:12.578" v="91" actId="478"/>
          <ac:grpSpMkLst>
            <pc:docMk/>
            <pc:sldMk cId="3488182033" sldId="8560"/>
            <ac:grpSpMk id="46" creationId="{CE5630EB-2F58-A1CB-ED07-ED0FCF87B280}"/>
          </ac:grpSpMkLst>
        </pc:grpChg>
        <pc:grpChg chg="del mod">
          <ac:chgData name="Sally Adam" userId="452a2b09-2e9b-4546-8a75-bdd867fd253e" providerId="ADAL" clId="{8501230B-6308-44BA-A99A-8A772A1F26C6}" dt="2024-10-03T15:36:35.547" v="94" actId="478"/>
          <ac:grpSpMkLst>
            <pc:docMk/>
            <pc:sldMk cId="3488182033" sldId="8560"/>
            <ac:grpSpMk id="51" creationId="{F978880E-180F-A900-7B22-0DC702B889BE}"/>
          </ac:grpSpMkLst>
        </pc:grpChg>
        <pc:grpChg chg="del mod">
          <ac:chgData name="Sally Adam" userId="452a2b09-2e9b-4546-8a75-bdd867fd253e" providerId="ADAL" clId="{8501230B-6308-44BA-A99A-8A772A1F26C6}" dt="2024-10-03T15:36:12.578" v="91" actId="478"/>
          <ac:grpSpMkLst>
            <pc:docMk/>
            <pc:sldMk cId="3488182033" sldId="8560"/>
            <ac:grpSpMk id="56" creationId="{30E69807-015A-A183-9C45-205A91E4DBF3}"/>
          </ac:grpSpMkLst>
        </pc:grpChg>
        <pc:grpChg chg="del mod">
          <ac:chgData name="Sally Adam" userId="452a2b09-2e9b-4546-8a75-bdd867fd253e" providerId="ADAL" clId="{8501230B-6308-44BA-A99A-8A772A1F26C6}" dt="2024-10-03T15:36:35.547" v="94" actId="478"/>
          <ac:grpSpMkLst>
            <pc:docMk/>
            <pc:sldMk cId="3488182033" sldId="8560"/>
            <ac:grpSpMk id="61" creationId="{DFD60E17-A6AC-ED75-633D-E145A97F62DB}"/>
          </ac:grpSpMkLst>
        </pc:grpChg>
        <pc:grpChg chg="del mod">
          <ac:chgData name="Sally Adam" userId="452a2b09-2e9b-4546-8a75-bdd867fd253e" providerId="ADAL" clId="{8501230B-6308-44BA-A99A-8A772A1F26C6}" dt="2024-10-03T15:36:12.578" v="91" actId="478"/>
          <ac:grpSpMkLst>
            <pc:docMk/>
            <pc:sldMk cId="3488182033" sldId="8560"/>
            <ac:grpSpMk id="66" creationId="{C3EF242A-EB0F-52C0-E564-962609B1F489}"/>
          </ac:grpSpMkLst>
        </pc:grpChg>
        <pc:grpChg chg="add del mod">
          <ac:chgData name="Sally Adam" userId="452a2b09-2e9b-4546-8a75-bdd867fd253e" providerId="ADAL" clId="{8501230B-6308-44BA-A99A-8A772A1F26C6}" dt="2024-10-03T15:36:35.547" v="94" actId="478"/>
          <ac:grpSpMkLst>
            <pc:docMk/>
            <pc:sldMk cId="3488182033" sldId="8560"/>
            <ac:grpSpMk id="76" creationId="{1487AD57-F343-12DE-58CE-7C3FEB486E7D}"/>
          </ac:grpSpMkLst>
        </pc:grpChg>
        <pc:grpChg chg="mod">
          <ac:chgData name="Sally Adam" userId="452a2b09-2e9b-4546-8a75-bdd867fd253e" providerId="ADAL" clId="{8501230B-6308-44BA-A99A-8A772A1F26C6}" dt="2024-10-03T15:33:16.388" v="33"/>
          <ac:grpSpMkLst>
            <pc:docMk/>
            <pc:sldMk cId="3488182033" sldId="8560"/>
            <ac:grpSpMk id="77" creationId="{BB7DBBC1-EF3E-C873-44AF-BF462159C061}"/>
          </ac:grpSpMkLst>
        </pc:grpChg>
        <pc:grpChg chg="add del mod">
          <ac:chgData name="Sally Adam" userId="452a2b09-2e9b-4546-8a75-bdd867fd253e" providerId="ADAL" clId="{8501230B-6308-44BA-A99A-8A772A1F26C6}" dt="2024-10-03T15:36:12.578" v="91" actId="478"/>
          <ac:grpSpMkLst>
            <pc:docMk/>
            <pc:sldMk cId="3488182033" sldId="8560"/>
            <ac:grpSpMk id="81" creationId="{E972B471-66D6-8141-BB7C-D02F74095815}"/>
          </ac:grpSpMkLst>
        </pc:grpChg>
        <pc:grpChg chg="mod">
          <ac:chgData name="Sally Adam" userId="452a2b09-2e9b-4546-8a75-bdd867fd253e" providerId="ADAL" clId="{8501230B-6308-44BA-A99A-8A772A1F26C6}" dt="2024-10-03T15:33:16.388" v="33"/>
          <ac:grpSpMkLst>
            <pc:docMk/>
            <pc:sldMk cId="3488182033" sldId="8560"/>
            <ac:grpSpMk id="82" creationId="{AD75BFEC-E15B-AD3A-89F0-13E30F35B20B}"/>
          </ac:grpSpMkLst>
        </pc:grpChg>
        <pc:grpChg chg="add del mod">
          <ac:chgData name="Sally Adam" userId="452a2b09-2e9b-4546-8a75-bdd867fd253e" providerId="ADAL" clId="{8501230B-6308-44BA-A99A-8A772A1F26C6}" dt="2024-10-03T15:36:41.695" v="97" actId="478"/>
          <ac:grpSpMkLst>
            <pc:docMk/>
            <pc:sldMk cId="3488182033" sldId="8560"/>
            <ac:grpSpMk id="88" creationId="{4FFAEBE1-44D2-C00B-720D-CB18F752E503}"/>
          </ac:grpSpMkLst>
        </pc:grpChg>
        <pc:grpChg chg="mod">
          <ac:chgData name="Sally Adam" userId="452a2b09-2e9b-4546-8a75-bdd867fd253e" providerId="ADAL" clId="{8501230B-6308-44BA-A99A-8A772A1F26C6}" dt="2024-10-03T15:36:38.441" v="95"/>
          <ac:grpSpMkLst>
            <pc:docMk/>
            <pc:sldMk cId="3488182033" sldId="8560"/>
            <ac:grpSpMk id="89" creationId="{F5B1AF87-4C57-DE63-2C9B-8B10E8E7945E}"/>
          </ac:grpSpMkLst>
        </pc:grpChg>
        <pc:grpChg chg="add del mod">
          <ac:chgData name="Sally Adam" userId="452a2b09-2e9b-4546-8a75-bdd867fd253e" providerId="ADAL" clId="{8501230B-6308-44BA-A99A-8A772A1F26C6}" dt="2024-10-03T15:36:41.695" v="97" actId="478"/>
          <ac:grpSpMkLst>
            <pc:docMk/>
            <pc:sldMk cId="3488182033" sldId="8560"/>
            <ac:grpSpMk id="93" creationId="{7523BB0A-747D-B3A8-A877-487CEB9E5C8A}"/>
          </ac:grpSpMkLst>
        </pc:grpChg>
        <pc:grpChg chg="mod">
          <ac:chgData name="Sally Adam" userId="452a2b09-2e9b-4546-8a75-bdd867fd253e" providerId="ADAL" clId="{8501230B-6308-44BA-A99A-8A772A1F26C6}" dt="2024-10-03T15:36:38.441" v="95"/>
          <ac:grpSpMkLst>
            <pc:docMk/>
            <pc:sldMk cId="3488182033" sldId="8560"/>
            <ac:grpSpMk id="94" creationId="{CA52B927-089E-64A5-4236-AB93CE4DB1BA}"/>
          </ac:grpSpMkLst>
        </pc:grpChg>
        <pc:grpChg chg="add mod">
          <ac:chgData name="Sally Adam" userId="452a2b09-2e9b-4546-8a75-bdd867fd253e" providerId="ADAL" clId="{8501230B-6308-44BA-A99A-8A772A1F26C6}" dt="2024-10-03T17:04:48.845" v="1433" actId="1035"/>
          <ac:grpSpMkLst>
            <pc:docMk/>
            <pc:sldMk cId="3488182033" sldId="8560"/>
            <ac:grpSpMk id="103" creationId="{5FAA9A52-A992-AC19-6178-EED8F885EEC2}"/>
          </ac:grpSpMkLst>
        </pc:grpChg>
        <pc:grpChg chg="mod">
          <ac:chgData name="Sally Adam" userId="452a2b09-2e9b-4546-8a75-bdd867fd253e" providerId="ADAL" clId="{8501230B-6308-44BA-A99A-8A772A1F26C6}" dt="2024-10-03T15:40:30.545" v="270"/>
          <ac:grpSpMkLst>
            <pc:docMk/>
            <pc:sldMk cId="3488182033" sldId="8560"/>
            <ac:grpSpMk id="104" creationId="{91090212-6A2D-2E21-D6D2-FA4EA916E2EB}"/>
          </ac:grpSpMkLst>
        </pc:grpChg>
        <pc:grpChg chg="add del mod">
          <ac:chgData name="Sally Adam" userId="452a2b09-2e9b-4546-8a75-bdd867fd253e" providerId="ADAL" clId="{8501230B-6308-44BA-A99A-8A772A1F26C6}" dt="2024-10-03T17:04:32.752" v="1415" actId="478"/>
          <ac:grpSpMkLst>
            <pc:docMk/>
            <pc:sldMk cId="3488182033" sldId="8560"/>
            <ac:grpSpMk id="108" creationId="{CE5238BE-174E-A503-DDE6-8F6114C6BD65}"/>
          </ac:grpSpMkLst>
        </pc:grpChg>
        <pc:grpChg chg="mod">
          <ac:chgData name="Sally Adam" userId="452a2b09-2e9b-4546-8a75-bdd867fd253e" providerId="ADAL" clId="{8501230B-6308-44BA-A99A-8A772A1F26C6}" dt="2024-10-03T15:40:30.545" v="270"/>
          <ac:grpSpMkLst>
            <pc:docMk/>
            <pc:sldMk cId="3488182033" sldId="8560"/>
            <ac:grpSpMk id="109" creationId="{91A6CABD-A516-382F-57E8-A966535D626A}"/>
          </ac:grpSpMkLst>
        </pc:grpChg>
        <pc:grpChg chg="add mod">
          <ac:chgData name="Sally Adam" userId="452a2b09-2e9b-4546-8a75-bdd867fd253e" providerId="ADAL" clId="{8501230B-6308-44BA-A99A-8A772A1F26C6}" dt="2024-10-03T17:04:48.845" v="1433" actId="1035"/>
          <ac:grpSpMkLst>
            <pc:docMk/>
            <pc:sldMk cId="3488182033" sldId="8560"/>
            <ac:grpSpMk id="118" creationId="{556FFC14-C707-CE86-9132-8FBB8F0DA073}"/>
          </ac:grpSpMkLst>
        </pc:grpChg>
        <pc:grpChg chg="mod">
          <ac:chgData name="Sally Adam" userId="452a2b09-2e9b-4546-8a75-bdd867fd253e" providerId="ADAL" clId="{8501230B-6308-44BA-A99A-8A772A1F26C6}" dt="2024-10-03T15:40:36.121" v="272"/>
          <ac:grpSpMkLst>
            <pc:docMk/>
            <pc:sldMk cId="3488182033" sldId="8560"/>
            <ac:grpSpMk id="119" creationId="{3B787B07-4CDA-748E-F80F-609B1DA11ADF}"/>
          </ac:grpSpMkLst>
        </pc:grpChg>
        <pc:grpChg chg="add del mod">
          <ac:chgData name="Sally Adam" userId="452a2b09-2e9b-4546-8a75-bdd867fd253e" providerId="ADAL" clId="{8501230B-6308-44BA-A99A-8A772A1F26C6}" dt="2024-10-03T17:04:32.752" v="1415" actId="478"/>
          <ac:grpSpMkLst>
            <pc:docMk/>
            <pc:sldMk cId="3488182033" sldId="8560"/>
            <ac:grpSpMk id="123" creationId="{8CFDE749-5163-7CDA-D8EE-8AB683097B83}"/>
          </ac:grpSpMkLst>
        </pc:grpChg>
        <pc:grpChg chg="mod">
          <ac:chgData name="Sally Adam" userId="452a2b09-2e9b-4546-8a75-bdd867fd253e" providerId="ADAL" clId="{8501230B-6308-44BA-A99A-8A772A1F26C6}" dt="2024-10-03T15:40:36.121" v="272"/>
          <ac:grpSpMkLst>
            <pc:docMk/>
            <pc:sldMk cId="3488182033" sldId="8560"/>
            <ac:grpSpMk id="124" creationId="{1660E141-5038-EDE5-53FF-D682D50960C4}"/>
          </ac:grpSpMkLst>
        </pc:grpChg>
        <pc:grpChg chg="add del mod">
          <ac:chgData name="Sally Adam" userId="452a2b09-2e9b-4546-8a75-bdd867fd253e" providerId="ADAL" clId="{8501230B-6308-44BA-A99A-8A772A1F26C6}" dt="2024-10-03T15:46:57.387" v="840" actId="478"/>
          <ac:grpSpMkLst>
            <pc:docMk/>
            <pc:sldMk cId="3488182033" sldId="8560"/>
            <ac:grpSpMk id="133" creationId="{ABAEBC1B-2419-DF95-020E-FB5DB1BE49AE}"/>
          </ac:grpSpMkLst>
        </pc:grpChg>
        <pc:grpChg chg="mod">
          <ac:chgData name="Sally Adam" userId="452a2b09-2e9b-4546-8a75-bdd867fd253e" providerId="ADAL" clId="{8501230B-6308-44BA-A99A-8A772A1F26C6}" dt="2024-10-03T15:40:41.780" v="274"/>
          <ac:grpSpMkLst>
            <pc:docMk/>
            <pc:sldMk cId="3488182033" sldId="8560"/>
            <ac:grpSpMk id="134" creationId="{F3DCFF1E-9A5F-7AB8-71BD-9DA86B6584B7}"/>
          </ac:grpSpMkLst>
        </pc:grpChg>
        <pc:grpChg chg="add del mod">
          <ac:chgData name="Sally Adam" userId="452a2b09-2e9b-4546-8a75-bdd867fd253e" providerId="ADAL" clId="{8501230B-6308-44BA-A99A-8A772A1F26C6}" dt="2024-10-03T15:46:57.387" v="840" actId="478"/>
          <ac:grpSpMkLst>
            <pc:docMk/>
            <pc:sldMk cId="3488182033" sldId="8560"/>
            <ac:grpSpMk id="138" creationId="{DB7D01D6-D450-4DCE-8DD1-D27F4D231ABD}"/>
          </ac:grpSpMkLst>
        </pc:grpChg>
        <pc:grpChg chg="mod">
          <ac:chgData name="Sally Adam" userId="452a2b09-2e9b-4546-8a75-bdd867fd253e" providerId="ADAL" clId="{8501230B-6308-44BA-A99A-8A772A1F26C6}" dt="2024-10-03T15:40:41.780" v="274"/>
          <ac:grpSpMkLst>
            <pc:docMk/>
            <pc:sldMk cId="3488182033" sldId="8560"/>
            <ac:grpSpMk id="139" creationId="{5214D2F4-F267-9918-0C36-0E4008E31B8D}"/>
          </ac:grpSpMkLst>
        </pc:grpChg>
        <pc:grpChg chg="add del mod">
          <ac:chgData name="Sally Adam" userId="452a2b09-2e9b-4546-8a75-bdd867fd253e" providerId="ADAL" clId="{8501230B-6308-44BA-A99A-8A772A1F26C6}" dt="2024-10-03T15:46:57.387" v="840" actId="478"/>
          <ac:grpSpMkLst>
            <pc:docMk/>
            <pc:sldMk cId="3488182033" sldId="8560"/>
            <ac:grpSpMk id="148" creationId="{5A1E2B15-190C-E85C-45A9-8A924BE15058}"/>
          </ac:grpSpMkLst>
        </pc:grpChg>
        <pc:grpChg chg="mod">
          <ac:chgData name="Sally Adam" userId="452a2b09-2e9b-4546-8a75-bdd867fd253e" providerId="ADAL" clId="{8501230B-6308-44BA-A99A-8A772A1F26C6}" dt="2024-10-03T15:40:47.968" v="276"/>
          <ac:grpSpMkLst>
            <pc:docMk/>
            <pc:sldMk cId="3488182033" sldId="8560"/>
            <ac:grpSpMk id="149" creationId="{5131625D-1142-5668-4473-5827B8B2EDBA}"/>
          </ac:grpSpMkLst>
        </pc:grpChg>
        <pc:grpChg chg="add del mod">
          <ac:chgData name="Sally Adam" userId="452a2b09-2e9b-4546-8a75-bdd867fd253e" providerId="ADAL" clId="{8501230B-6308-44BA-A99A-8A772A1F26C6}" dt="2024-10-03T15:46:57.387" v="840" actId="478"/>
          <ac:grpSpMkLst>
            <pc:docMk/>
            <pc:sldMk cId="3488182033" sldId="8560"/>
            <ac:grpSpMk id="153" creationId="{2EE630B4-E6DD-4DAF-570A-1BC2C210FC53}"/>
          </ac:grpSpMkLst>
        </pc:grpChg>
        <pc:grpChg chg="mod">
          <ac:chgData name="Sally Adam" userId="452a2b09-2e9b-4546-8a75-bdd867fd253e" providerId="ADAL" clId="{8501230B-6308-44BA-A99A-8A772A1F26C6}" dt="2024-10-03T15:40:47.968" v="276"/>
          <ac:grpSpMkLst>
            <pc:docMk/>
            <pc:sldMk cId="3488182033" sldId="8560"/>
            <ac:grpSpMk id="154" creationId="{4ABEE99D-CF99-0556-C4B7-0E6A78D426FC}"/>
          </ac:grpSpMkLst>
        </pc:grpChg>
        <pc:grpChg chg="add del mod">
          <ac:chgData name="Sally Adam" userId="452a2b09-2e9b-4546-8a75-bdd867fd253e" providerId="ADAL" clId="{8501230B-6308-44BA-A99A-8A772A1F26C6}" dt="2024-10-03T17:05:04.087" v="1478" actId="478"/>
          <ac:grpSpMkLst>
            <pc:docMk/>
            <pc:sldMk cId="3488182033" sldId="8560"/>
            <ac:grpSpMk id="167" creationId="{D682E0FC-EB5A-5A89-A386-09F9E4C9B317}"/>
          </ac:grpSpMkLst>
        </pc:grpChg>
        <pc:grpChg chg="mod">
          <ac:chgData name="Sally Adam" userId="452a2b09-2e9b-4546-8a75-bdd867fd253e" providerId="ADAL" clId="{8501230B-6308-44BA-A99A-8A772A1F26C6}" dt="2024-10-03T17:03:15.962" v="1401"/>
          <ac:grpSpMkLst>
            <pc:docMk/>
            <pc:sldMk cId="3488182033" sldId="8560"/>
            <ac:grpSpMk id="168" creationId="{9AEBACA3-FD44-E70F-E6BE-63CEB6838D30}"/>
          </ac:grpSpMkLst>
        </pc:grpChg>
        <pc:cxnChg chg="mod">
          <ac:chgData name="Sally Adam" userId="452a2b09-2e9b-4546-8a75-bdd867fd253e" providerId="ADAL" clId="{8501230B-6308-44BA-A99A-8A772A1F26C6}" dt="2024-10-03T17:04:48.845" v="1433" actId="1035"/>
          <ac:cxnSpMkLst>
            <pc:docMk/>
            <pc:sldMk cId="3488182033" sldId="8560"/>
            <ac:cxnSpMk id="4" creationId="{91602C92-C942-12E7-3CB1-32E8A39A2E21}"/>
          </ac:cxnSpMkLst>
        </pc:cxnChg>
        <pc:cxnChg chg="del mod">
          <ac:chgData name="Sally Adam" userId="452a2b09-2e9b-4546-8a75-bdd867fd253e" providerId="ADAL" clId="{8501230B-6308-44BA-A99A-8A772A1F26C6}" dt="2024-10-03T15:46:57.387" v="840" actId="478"/>
          <ac:cxnSpMkLst>
            <pc:docMk/>
            <pc:sldMk cId="3488182033" sldId="8560"/>
            <ac:cxnSpMk id="22" creationId="{06CAEB64-743D-2FB7-7015-9A9EE7FF4FF9}"/>
          </ac:cxnSpMkLst>
        </pc:cxnChg>
        <pc:cxnChg chg="mod">
          <ac:chgData name="Sally Adam" userId="452a2b09-2e9b-4546-8a75-bdd867fd253e" providerId="ADAL" clId="{8501230B-6308-44BA-A99A-8A772A1F26C6}" dt="2024-10-03T17:04:48.845" v="1433" actId="1035"/>
          <ac:cxnSpMkLst>
            <pc:docMk/>
            <pc:sldMk cId="3488182033" sldId="8560"/>
            <ac:cxnSpMk id="23" creationId="{10A124AC-4674-11C1-DEF1-DD3FBBC143C5}"/>
          </ac:cxnSpMkLst>
        </pc:cxnChg>
        <pc:cxnChg chg="mod">
          <ac:chgData name="Sally Adam" userId="452a2b09-2e9b-4546-8a75-bdd867fd253e" providerId="ADAL" clId="{8501230B-6308-44BA-A99A-8A772A1F26C6}" dt="2024-10-03T17:04:48.845" v="1433" actId="1035"/>
          <ac:cxnSpMkLst>
            <pc:docMk/>
            <pc:sldMk cId="3488182033" sldId="8560"/>
            <ac:cxnSpMk id="24" creationId="{225DC2A3-02B8-C79B-012F-819666655645}"/>
          </ac:cxnSpMkLst>
        </pc:cxnChg>
        <pc:cxnChg chg="add del mod">
          <ac:chgData name="Sally Adam" userId="452a2b09-2e9b-4546-8a75-bdd867fd253e" providerId="ADAL" clId="{8501230B-6308-44BA-A99A-8A772A1F26C6}" dt="2024-10-03T15:46:57.387" v="840" actId="478"/>
          <ac:cxnSpMkLst>
            <pc:docMk/>
            <pc:sldMk cId="3488182033" sldId="8560"/>
            <ac:cxnSpMk id="74" creationId="{18AF78D1-BCE9-A9F1-FF17-570F9DFDE0B0}"/>
          </ac:cxnSpMkLst>
        </pc:cxnChg>
        <pc:cxnChg chg="add mod">
          <ac:chgData name="Sally Adam" userId="452a2b09-2e9b-4546-8a75-bdd867fd253e" providerId="ADAL" clId="{8501230B-6308-44BA-A99A-8A772A1F26C6}" dt="2024-10-03T17:04:48.845" v="1433" actId="1035"/>
          <ac:cxnSpMkLst>
            <pc:docMk/>
            <pc:sldMk cId="3488182033" sldId="8560"/>
            <ac:cxnSpMk id="99" creationId="{300BAB62-5A1F-67EF-AAC9-0A3DD71CC843}"/>
          </ac:cxnSpMkLst>
        </pc:cxnChg>
        <pc:cxnChg chg="add mod">
          <ac:chgData name="Sally Adam" userId="452a2b09-2e9b-4546-8a75-bdd867fd253e" providerId="ADAL" clId="{8501230B-6308-44BA-A99A-8A772A1F26C6}" dt="2024-10-03T17:04:48.845" v="1433" actId="1035"/>
          <ac:cxnSpMkLst>
            <pc:docMk/>
            <pc:sldMk cId="3488182033" sldId="8560"/>
            <ac:cxnSpMk id="114" creationId="{1C6127E3-ED93-3DD3-CF87-6D5288FBF362}"/>
          </ac:cxnSpMkLst>
        </pc:cxnChg>
        <pc:cxnChg chg="add mod">
          <ac:chgData name="Sally Adam" userId="452a2b09-2e9b-4546-8a75-bdd867fd253e" providerId="ADAL" clId="{8501230B-6308-44BA-A99A-8A772A1F26C6}" dt="2024-10-03T17:04:48.845" v="1433" actId="1035"/>
          <ac:cxnSpMkLst>
            <pc:docMk/>
            <pc:sldMk cId="3488182033" sldId="8560"/>
            <ac:cxnSpMk id="129" creationId="{00292F26-BDA5-67D9-7B24-C15E4222B362}"/>
          </ac:cxnSpMkLst>
        </pc:cxnChg>
        <pc:cxnChg chg="add del mod">
          <ac:chgData name="Sally Adam" userId="452a2b09-2e9b-4546-8a75-bdd867fd253e" providerId="ADAL" clId="{8501230B-6308-44BA-A99A-8A772A1F26C6}" dt="2024-10-03T15:46:57.387" v="840" actId="478"/>
          <ac:cxnSpMkLst>
            <pc:docMk/>
            <pc:sldMk cId="3488182033" sldId="8560"/>
            <ac:cxnSpMk id="144" creationId="{B2C35713-4152-5ABE-EABE-879CD501EF10}"/>
          </ac:cxnSpMkLst>
        </pc:cxnChg>
        <pc:cxnChg chg="add del mod">
          <ac:chgData name="Sally Adam" userId="452a2b09-2e9b-4546-8a75-bdd867fd253e" providerId="ADAL" clId="{8501230B-6308-44BA-A99A-8A772A1F26C6}" dt="2024-10-03T15:46:57.387" v="840" actId="478"/>
          <ac:cxnSpMkLst>
            <pc:docMk/>
            <pc:sldMk cId="3488182033" sldId="8560"/>
            <ac:cxnSpMk id="159" creationId="{9B36798F-054D-6389-DF08-E25A8DC5F42E}"/>
          </ac:cxnSpMkLst>
        </pc:cxnChg>
        <pc:cxnChg chg="add del mod">
          <ac:chgData name="Sally Adam" userId="452a2b09-2e9b-4546-8a75-bdd867fd253e" providerId="ADAL" clId="{8501230B-6308-44BA-A99A-8A772A1F26C6}" dt="2024-10-03T17:05:04.087" v="1478" actId="478"/>
          <ac:cxnSpMkLst>
            <pc:docMk/>
            <pc:sldMk cId="3488182033" sldId="8560"/>
            <ac:cxnSpMk id="166" creationId="{B090C12D-8D72-B1B5-6DBE-D646F8FB573D}"/>
          </ac:cxnSpMkLst>
        </pc:cxnChg>
        <pc:cxnChg chg="add del mod">
          <ac:chgData name="Sally Adam" userId="452a2b09-2e9b-4546-8a75-bdd867fd253e" providerId="ADAL" clId="{8501230B-6308-44BA-A99A-8A772A1F26C6}" dt="2024-10-03T17:05:04.087" v="1478" actId="478"/>
          <ac:cxnSpMkLst>
            <pc:docMk/>
            <pc:sldMk cId="3488182033" sldId="8560"/>
            <ac:cxnSpMk id="173" creationId="{02206510-2843-BE8B-5AF6-A4DF68F4766C}"/>
          </ac:cxnSpMkLst>
        </pc:cxnChg>
      </pc:sldChg>
      <pc:sldChg chg="modSp mod modCm">
        <pc:chgData name="Sally Adam" userId="452a2b09-2e9b-4546-8a75-bdd867fd253e" providerId="ADAL" clId="{8501230B-6308-44BA-A99A-8A772A1F26C6}" dt="2024-10-03T17:10:32.140" v="1544" actId="6549"/>
        <pc:sldMkLst>
          <pc:docMk/>
          <pc:sldMk cId="924257587" sldId="8561"/>
        </pc:sldMkLst>
        <pc:spChg chg="mod">
          <ac:chgData name="Sally Adam" userId="452a2b09-2e9b-4546-8a75-bdd867fd253e" providerId="ADAL" clId="{8501230B-6308-44BA-A99A-8A772A1F26C6}" dt="2024-10-03T17:10:32.140" v="1544" actId="6549"/>
          <ac:spMkLst>
            <pc:docMk/>
            <pc:sldMk cId="924257587" sldId="8561"/>
            <ac:spMk id="4" creationId="{25C2A065-45AC-122D-059A-F3E5D2AB02F6}"/>
          </ac:spMkLst>
        </pc:spChg>
        <pc:extLst>
          <p:ext xmlns:p="http://schemas.openxmlformats.org/presentationml/2006/main" uri="{D6D511B9-2390-475A-947B-AFAB55BFBCF1}">
            <pc226:cmChg xmlns:pc226="http://schemas.microsoft.com/office/powerpoint/2022/06/main/command" chg="mod">
              <pc226:chgData name="Sally Adam" userId="452a2b09-2e9b-4546-8a75-bdd867fd253e" providerId="ADAL" clId="{8501230B-6308-44BA-A99A-8A772A1F26C6}" dt="2024-10-03T17:10:32.140" v="1544" actId="6549"/>
              <pc2:cmMkLst xmlns:pc2="http://schemas.microsoft.com/office/powerpoint/2019/9/main/command">
                <pc:docMk/>
                <pc:sldMk cId="924257587" sldId="8561"/>
                <pc2:cmMk id="{10B54E8B-D6D1-4EAA-A3F7-C3D3FB555B88}"/>
              </pc2:cmMkLst>
            </pc226:cmChg>
          </p:ext>
        </pc:extLst>
      </pc:sldChg>
      <pc:sldChg chg="modSp mod modCm">
        <pc:chgData name="Sally Adam" userId="452a2b09-2e9b-4546-8a75-bdd867fd253e" providerId="ADAL" clId="{8501230B-6308-44BA-A99A-8A772A1F26C6}" dt="2024-10-09T07:28:39.738" v="2319" actId="1038"/>
        <pc:sldMkLst>
          <pc:docMk/>
          <pc:sldMk cId="1106481789" sldId="8562"/>
        </pc:sldMkLst>
        <pc:spChg chg="mod">
          <ac:chgData name="Sally Adam" userId="452a2b09-2e9b-4546-8a75-bdd867fd253e" providerId="ADAL" clId="{8501230B-6308-44BA-A99A-8A772A1F26C6}" dt="2024-10-09T07:28:39.738" v="2319" actId="1038"/>
          <ac:spMkLst>
            <pc:docMk/>
            <pc:sldMk cId="1106481789" sldId="8562"/>
            <ac:spMk id="2" creationId="{F0D793E6-AC4C-B446-AF1D-A0B6C5D76C50}"/>
          </ac:spMkLst>
        </pc:spChg>
        <pc:spChg chg="mod">
          <ac:chgData name="Sally Adam" userId="452a2b09-2e9b-4546-8a75-bdd867fd253e" providerId="ADAL" clId="{8501230B-6308-44BA-A99A-8A772A1F26C6}" dt="2024-10-04T06:55:42.784" v="2079" actId="20577"/>
          <ac:spMkLst>
            <pc:docMk/>
            <pc:sldMk cId="1106481789" sldId="8562"/>
            <ac:spMk id="6" creationId="{660B3008-27AD-77D7-EFBC-5610012A9D9C}"/>
          </ac:spMkLst>
        </pc:spChg>
        <pc:spChg chg="mod">
          <ac:chgData name="Sally Adam" userId="452a2b09-2e9b-4546-8a75-bdd867fd253e" providerId="ADAL" clId="{8501230B-6308-44BA-A99A-8A772A1F26C6}" dt="2024-10-03T17:10:43.228" v="1548" actId="20577"/>
          <ac:spMkLst>
            <pc:docMk/>
            <pc:sldMk cId="1106481789" sldId="8562"/>
            <ac:spMk id="10" creationId="{271710E5-838C-6A1D-D750-81A64EFCADBF}"/>
          </ac:spMkLst>
        </pc:spChg>
        <pc:graphicFrameChg chg="mod modGraphic">
          <ac:chgData name="Sally Adam" userId="452a2b09-2e9b-4546-8a75-bdd867fd253e" providerId="ADAL" clId="{8501230B-6308-44BA-A99A-8A772A1F26C6}" dt="2024-10-09T07:28:31.722" v="2318" actId="20577"/>
          <ac:graphicFrameMkLst>
            <pc:docMk/>
            <pc:sldMk cId="1106481789" sldId="8562"/>
            <ac:graphicFrameMk id="13" creationId="{6E47B044-2313-7605-9486-17B7AA3C0FFB}"/>
          </ac:graphicFrameMkLst>
        </pc:graphicFrameChg>
        <pc:extLst>
          <p:ext xmlns:p="http://schemas.openxmlformats.org/presentationml/2006/main" uri="{D6D511B9-2390-475A-947B-AFAB55BFBCF1}">
            <pc226:cmChg xmlns:pc226="http://schemas.microsoft.com/office/powerpoint/2022/06/main/command" chg="mod">
              <pc226:chgData name="Sally Adam" userId="452a2b09-2e9b-4546-8a75-bdd867fd253e" providerId="ADAL" clId="{8501230B-6308-44BA-A99A-8A772A1F26C6}" dt="2024-10-03T17:10:43.228" v="1548" actId="20577"/>
              <pc2:cmMkLst xmlns:pc2="http://schemas.microsoft.com/office/powerpoint/2019/9/main/command">
                <pc:docMk/>
                <pc:sldMk cId="1106481789" sldId="8562"/>
                <pc2:cmMk id="{90868622-7D6E-4722-8F2C-C481C88FE515}"/>
              </pc2:cmMkLst>
            </pc226:cmChg>
            <pc226:cmChg xmlns:pc226="http://schemas.microsoft.com/office/powerpoint/2022/06/main/command" chg="mod">
              <pc226:chgData name="Sally Adam" userId="452a2b09-2e9b-4546-8a75-bdd867fd253e" providerId="ADAL" clId="{8501230B-6308-44BA-A99A-8A772A1F26C6}" dt="2024-10-09T07:28:31.722" v="2318" actId="20577"/>
              <pc2:cmMkLst xmlns:pc2="http://schemas.microsoft.com/office/powerpoint/2019/9/main/command">
                <pc:docMk/>
                <pc:sldMk cId="1106481789" sldId="8562"/>
                <pc2:cmMk id="{1AA66738-4683-402F-840E-016892952A4F}"/>
              </pc2:cmMkLst>
            </pc226:cmChg>
          </p:ext>
        </pc:extLst>
      </pc:sldChg>
      <pc:sldChg chg="modSp mod">
        <pc:chgData name="Sally Adam" userId="452a2b09-2e9b-4546-8a75-bdd867fd253e" providerId="ADAL" clId="{8501230B-6308-44BA-A99A-8A772A1F26C6}" dt="2024-10-04T07:43:19.852" v="2218" actId="20577"/>
        <pc:sldMkLst>
          <pc:docMk/>
          <pc:sldMk cId="894188123" sldId="8563"/>
        </pc:sldMkLst>
        <pc:spChg chg="mod">
          <ac:chgData name="Sally Adam" userId="452a2b09-2e9b-4546-8a75-bdd867fd253e" providerId="ADAL" clId="{8501230B-6308-44BA-A99A-8A772A1F26C6}" dt="2024-10-04T07:43:19.852" v="2218" actId="20577"/>
          <ac:spMkLst>
            <pc:docMk/>
            <pc:sldMk cId="894188123" sldId="8563"/>
            <ac:spMk id="19" creationId="{E4C0C7A6-CAFD-B6B6-5043-D6CFB5E8750C}"/>
          </ac:spMkLst>
        </pc:spChg>
      </pc:sldChg>
      <pc:sldChg chg="addSp delSp modSp mod">
        <pc:chgData name="Sally Adam" userId="452a2b09-2e9b-4546-8a75-bdd867fd253e" providerId="ADAL" clId="{8501230B-6308-44BA-A99A-8A772A1F26C6}" dt="2024-10-09T07:35:33.281" v="2348" actId="1076"/>
        <pc:sldMkLst>
          <pc:docMk/>
          <pc:sldMk cId="3594140331" sldId="8572"/>
        </pc:sldMkLst>
        <pc:spChg chg="add mod">
          <ac:chgData name="Sally Adam" userId="452a2b09-2e9b-4546-8a75-bdd867fd253e" providerId="ADAL" clId="{8501230B-6308-44BA-A99A-8A772A1F26C6}" dt="2024-10-04T06:53:33.271" v="1958" actId="1036"/>
          <ac:spMkLst>
            <pc:docMk/>
            <pc:sldMk cId="3594140331" sldId="8572"/>
            <ac:spMk id="4" creationId="{0400019A-45DB-EB8F-C1FF-926BFB061189}"/>
          </ac:spMkLst>
        </pc:spChg>
        <pc:spChg chg="mod">
          <ac:chgData name="Sally Adam" userId="452a2b09-2e9b-4546-8a75-bdd867fd253e" providerId="ADAL" clId="{8501230B-6308-44BA-A99A-8A772A1F26C6}" dt="2024-10-04T06:50:38.721" v="1783"/>
          <ac:spMkLst>
            <pc:docMk/>
            <pc:sldMk cId="3594140331" sldId="8572"/>
            <ac:spMk id="6" creationId="{A63F0806-4F54-F622-17AC-FC25783B0A2E}"/>
          </ac:spMkLst>
        </pc:spChg>
        <pc:spChg chg="mod">
          <ac:chgData name="Sally Adam" userId="452a2b09-2e9b-4546-8a75-bdd867fd253e" providerId="ADAL" clId="{8501230B-6308-44BA-A99A-8A772A1F26C6}" dt="2024-10-03T15:57:17.522" v="1237" actId="20577"/>
          <ac:spMkLst>
            <pc:docMk/>
            <pc:sldMk cId="3594140331" sldId="8572"/>
            <ac:spMk id="7" creationId="{627FCE9E-584C-88B2-8558-C5E2C3EC021B}"/>
          </ac:spMkLst>
        </pc:spChg>
        <pc:spChg chg="mod">
          <ac:chgData name="Sally Adam" userId="452a2b09-2e9b-4546-8a75-bdd867fd253e" providerId="ADAL" clId="{8501230B-6308-44BA-A99A-8A772A1F26C6}" dt="2024-10-04T06:53:08.519" v="1942" actId="14100"/>
          <ac:spMkLst>
            <pc:docMk/>
            <pc:sldMk cId="3594140331" sldId="8572"/>
            <ac:spMk id="9" creationId="{7567983F-CA29-44F5-189A-8E5A1A23507C}"/>
          </ac:spMkLst>
        </pc:spChg>
        <pc:spChg chg="mod">
          <ac:chgData name="Sally Adam" userId="452a2b09-2e9b-4546-8a75-bdd867fd253e" providerId="ADAL" clId="{8501230B-6308-44BA-A99A-8A772A1F26C6}" dt="2024-10-04T06:52:17.144" v="1881" actId="21"/>
          <ac:spMkLst>
            <pc:docMk/>
            <pc:sldMk cId="3594140331" sldId="8572"/>
            <ac:spMk id="10" creationId="{87C48C81-7EDD-E40D-B416-E8A8826D7F49}"/>
          </ac:spMkLst>
        </pc:spChg>
        <pc:spChg chg="del mod">
          <ac:chgData name="Sally Adam" userId="452a2b09-2e9b-4546-8a75-bdd867fd253e" providerId="ADAL" clId="{8501230B-6308-44BA-A99A-8A772A1F26C6}" dt="2024-10-03T15:54:28.573" v="1150" actId="478"/>
          <ac:spMkLst>
            <pc:docMk/>
            <pc:sldMk cId="3594140331" sldId="8572"/>
            <ac:spMk id="11" creationId="{6887A3E0-8852-5506-ECC1-5EC566FD9ACF}"/>
          </ac:spMkLst>
        </pc:spChg>
        <pc:spChg chg="add mod">
          <ac:chgData name="Sally Adam" userId="452a2b09-2e9b-4546-8a75-bdd867fd253e" providerId="ADAL" clId="{8501230B-6308-44BA-A99A-8A772A1F26C6}" dt="2024-10-04T06:54:13.270" v="2001" actId="1035"/>
          <ac:spMkLst>
            <pc:docMk/>
            <pc:sldMk cId="3594140331" sldId="8572"/>
            <ac:spMk id="12" creationId="{4EEB4155-1E14-F754-4D26-91BEB54FED49}"/>
          </ac:spMkLst>
        </pc:spChg>
        <pc:spChg chg="mod">
          <ac:chgData name="Sally Adam" userId="452a2b09-2e9b-4546-8a75-bdd867fd253e" providerId="ADAL" clId="{8501230B-6308-44BA-A99A-8A772A1F26C6}" dt="2024-10-04T06:53:40.311" v="1961" actId="1076"/>
          <ac:spMkLst>
            <pc:docMk/>
            <pc:sldMk cId="3594140331" sldId="8572"/>
            <ac:spMk id="14" creationId="{E3F816F0-8A3A-788E-51EA-C4AC3F321756}"/>
          </ac:spMkLst>
        </pc:spChg>
        <pc:spChg chg="mod">
          <ac:chgData name="Sally Adam" userId="452a2b09-2e9b-4546-8a75-bdd867fd253e" providerId="ADAL" clId="{8501230B-6308-44BA-A99A-8A772A1F26C6}" dt="2024-10-04T06:54:20.759" v="2013" actId="1036"/>
          <ac:spMkLst>
            <pc:docMk/>
            <pc:sldMk cId="3594140331" sldId="8572"/>
            <ac:spMk id="15" creationId="{BE5EF467-C586-57C1-D54D-F5B4D592EB37}"/>
          </ac:spMkLst>
        </pc:spChg>
        <pc:spChg chg="del">
          <ac:chgData name="Sally Adam" userId="452a2b09-2e9b-4546-8a75-bdd867fd253e" providerId="ADAL" clId="{8501230B-6308-44BA-A99A-8A772A1F26C6}" dt="2024-10-03T15:54:36.445" v="1152" actId="478"/>
          <ac:spMkLst>
            <pc:docMk/>
            <pc:sldMk cId="3594140331" sldId="8572"/>
            <ac:spMk id="16" creationId="{C2629B93-AED3-5A47-55D1-983EA108BA4E}"/>
          </ac:spMkLst>
        </pc:spChg>
        <pc:spChg chg="mod">
          <ac:chgData name="Sally Adam" userId="452a2b09-2e9b-4546-8a75-bdd867fd253e" providerId="ADAL" clId="{8501230B-6308-44BA-A99A-8A772A1F26C6}" dt="2024-10-03T17:13:08.450" v="1747" actId="1036"/>
          <ac:spMkLst>
            <pc:docMk/>
            <pc:sldMk cId="3594140331" sldId="8572"/>
            <ac:spMk id="21" creationId="{F5A0BE3B-7235-07D0-1443-9B914F0779C3}"/>
          </ac:spMkLst>
        </pc:spChg>
        <pc:spChg chg="mod">
          <ac:chgData name="Sally Adam" userId="452a2b09-2e9b-4546-8a75-bdd867fd253e" providerId="ADAL" clId="{8501230B-6308-44BA-A99A-8A772A1F26C6}" dt="2024-10-04T06:54:29.671" v="2015" actId="14100"/>
          <ac:spMkLst>
            <pc:docMk/>
            <pc:sldMk cId="3594140331" sldId="8572"/>
            <ac:spMk id="50" creationId="{1388F2A1-742A-3045-66A3-D1BB442913C8}"/>
          </ac:spMkLst>
        </pc:spChg>
        <pc:spChg chg="mod">
          <ac:chgData name="Sally Adam" userId="452a2b09-2e9b-4546-8a75-bdd867fd253e" providerId="ADAL" clId="{8501230B-6308-44BA-A99A-8A772A1F26C6}" dt="2024-10-04T06:56:25.426" v="2112" actId="14100"/>
          <ac:spMkLst>
            <pc:docMk/>
            <pc:sldMk cId="3594140331" sldId="8572"/>
            <ac:spMk id="54" creationId="{274FBFCE-4BF1-6A4A-4E02-992EA5F6378B}"/>
          </ac:spMkLst>
        </pc:spChg>
        <pc:spChg chg="mod">
          <ac:chgData name="Sally Adam" userId="452a2b09-2e9b-4546-8a75-bdd867fd253e" providerId="ADAL" clId="{8501230B-6308-44BA-A99A-8A772A1F26C6}" dt="2024-10-04T06:56:19.094" v="2111" actId="20577"/>
          <ac:spMkLst>
            <pc:docMk/>
            <pc:sldMk cId="3594140331" sldId="8572"/>
            <ac:spMk id="55" creationId="{6CCB04CC-992F-336F-1D5F-AB0D6EF3D921}"/>
          </ac:spMkLst>
        </pc:spChg>
        <pc:spChg chg="mod">
          <ac:chgData name="Sally Adam" userId="452a2b09-2e9b-4546-8a75-bdd867fd253e" providerId="ADAL" clId="{8501230B-6308-44BA-A99A-8A772A1F26C6}" dt="2024-10-09T07:35:33.281" v="2348" actId="1076"/>
          <ac:spMkLst>
            <pc:docMk/>
            <pc:sldMk cId="3594140331" sldId="8572"/>
            <ac:spMk id="1027" creationId="{29CA27D5-F777-9948-4CB7-3C1AAA511C6A}"/>
          </ac:spMkLst>
        </pc:spChg>
        <pc:spChg chg="del mod">
          <ac:chgData name="Sally Adam" userId="452a2b09-2e9b-4546-8a75-bdd867fd253e" providerId="ADAL" clId="{8501230B-6308-44BA-A99A-8A772A1F26C6}" dt="2024-10-09T07:35:17.754" v="2331" actId="478"/>
          <ac:spMkLst>
            <pc:docMk/>
            <pc:sldMk cId="3594140331" sldId="8572"/>
            <ac:spMk id="1031" creationId="{855D806E-B679-B792-F7B0-F0DB016EF332}"/>
          </ac:spMkLst>
        </pc:spChg>
        <pc:grpChg chg="add mod">
          <ac:chgData name="Sally Adam" userId="452a2b09-2e9b-4546-8a75-bdd867fd253e" providerId="ADAL" clId="{8501230B-6308-44BA-A99A-8A772A1F26C6}" dt="2024-10-04T06:53:33.271" v="1958" actId="1036"/>
          <ac:grpSpMkLst>
            <pc:docMk/>
            <pc:sldMk cId="3594140331" sldId="8572"/>
            <ac:grpSpMk id="5" creationId="{9C9DB941-8032-9AEE-48B3-99010EA7B265}"/>
          </ac:grpSpMkLst>
        </pc:grpChg>
        <pc:grpChg chg="mod">
          <ac:chgData name="Sally Adam" userId="452a2b09-2e9b-4546-8a75-bdd867fd253e" providerId="ADAL" clId="{8501230B-6308-44BA-A99A-8A772A1F26C6}" dt="2024-10-03T17:13:22.970" v="1772" actId="1038"/>
          <ac:grpSpMkLst>
            <pc:docMk/>
            <pc:sldMk cId="3594140331" sldId="8572"/>
            <ac:grpSpMk id="34" creationId="{88E853D0-5DB8-C213-9306-9FEFC7C8BFCF}"/>
          </ac:grpSpMkLst>
        </pc:grpChg>
        <pc:grpChg chg="mod">
          <ac:chgData name="Sally Adam" userId="452a2b09-2e9b-4546-8a75-bdd867fd253e" providerId="ADAL" clId="{8501230B-6308-44BA-A99A-8A772A1F26C6}" dt="2024-10-04T06:53:29.697" v="1951" actId="1035"/>
          <ac:grpSpMkLst>
            <pc:docMk/>
            <pc:sldMk cId="3594140331" sldId="8572"/>
            <ac:grpSpMk id="35" creationId="{AF56E379-CFE2-3322-5404-1734DB75F2DC}"/>
          </ac:grpSpMkLst>
        </pc:grpChg>
        <pc:grpChg chg="del">
          <ac:chgData name="Sally Adam" userId="452a2b09-2e9b-4546-8a75-bdd867fd253e" providerId="ADAL" clId="{8501230B-6308-44BA-A99A-8A772A1F26C6}" dt="2024-10-03T15:54:25.366" v="1149" actId="478"/>
          <ac:grpSpMkLst>
            <pc:docMk/>
            <pc:sldMk cId="3594140331" sldId="8572"/>
            <ac:grpSpMk id="38" creationId="{ABBDD32F-5C93-CD27-71B5-3FDEC357BF58}"/>
          </ac:grpSpMkLst>
        </pc:grpChg>
        <pc:grpChg chg="mod">
          <ac:chgData name="Sally Adam" userId="452a2b09-2e9b-4546-8a75-bdd867fd253e" providerId="ADAL" clId="{8501230B-6308-44BA-A99A-8A772A1F26C6}" dt="2024-10-04T06:53:36.835" v="1960" actId="1035"/>
          <ac:grpSpMkLst>
            <pc:docMk/>
            <pc:sldMk cId="3594140331" sldId="8572"/>
            <ac:grpSpMk id="41" creationId="{F48142AD-A867-1138-6275-157B3B4FABA4}"/>
          </ac:grpSpMkLst>
        </pc:grpChg>
        <pc:grpChg chg="mod">
          <ac:chgData name="Sally Adam" userId="452a2b09-2e9b-4546-8a75-bdd867fd253e" providerId="ADAL" clId="{8501230B-6308-44BA-A99A-8A772A1F26C6}" dt="2024-10-04T06:54:04.841" v="1986" actId="1035"/>
          <ac:grpSpMkLst>
            <pc:docMk/>
            <pc:sldMk cId="3594140331" sldId="8572"/>
            <ac:grpSpMk id="44" creationId="{04D8ABBA-3BF7-5B93-98AF-CAA7379B898B}"/>
          </ac:grpSpMkLst>
        </pc:grpChg>
        <pc:grpChg chg="del">
          <ac:chgData name="Sally Adam" userId="452a2b09-2e9b-4546-8a75-bdd867fd253e" providerId="ADAL" clId="{8501230B-6308-44BA-A99A-8A772A1F26C6}" dt="2024-10-03T15:54:39.646" v="1153" actId="478"/>
          <ac:grpSpMkLst>
            <pc:docMk/>
            <pc:sldMk cId="3594140331" sldId="8572"/>
            <ac:grpSpMk id="47" creationId="{D7882BDA-53FD-4309-DF98-7E8DC28EF958}"/>
          </ac:grpSpMkLst>
        </pc:grpChg>
        <pc:picChg chg="mod">
          <ac:chgData name="Sally Adam" userId="452a2b09-2e9b-4546-8a75-bdd867fd253e" providerId="ADAL" clId="{8501230B-6308-44BA-A99A-8A772A1F26C6}" dt="2024-10-04T06:50:38.721" v="1783"/>
          <ac:picMkLst>
            <pc:docMk/>
            <pc:sldMk cId="3594140331" sldId="8572"/>
            <ac:picMk id="8" creationId="{C581ED19-B14C-2B9E-7DCC-171D2B66013B}"/>
          </ac:picMkLst>
        </pc:picChg>
        <pc:cxnChg chg="add del mod">
          <ac:chgData name="Sally Adam" userId="452a2b09-2e9b-4546-8a75-bdd867fd253e" providerId="ADAL" clId="{8501230B-6308-44BA-A99A-8A772A1F26C6}" dt="2024-10-04T06:54:25.287" v="2014" actId="478"/>
          <ac:cxnSpMkLst>
            <pc:docMk/>
            <pc:sldMk cId="3594140331" sldId="8572"/>
            <ac:cxnSpMk id="16" creationId="{3B8E956F-93FE-85A1-142A-890EB14AD7A2}"/>
          </ac:cxnSpMkLst>
        </pc:cxnChg>
      </pc:sldChg>
      <pc:sldChg chg="del">
        <pc:chgData name="Sally Adam" userId="452a2b09-2e9b-4546-8a75-bdd867fd253e" providerId="ADAL" clId="{8501230B-6308-44BA-A99A-8A772A1F26C6}" dt="2024-10-03T15:59:34.183" v="1320" actId="47"/>
        <pc:sldMkLst>
          <pc:docMk/>
          <pc:sldMk cId="3773834245" sldId="8578"/>
        </pc:sldMkLst>
      </pc:sldChg>
      <pc:sldChg chg="del">
        <pc:chgData name="Sally Adam" userId="452a2b09-2e9b-4546-8a75-bdd867fd253e" providerId="ADAL" clId="{8501230B-6308-44BA-A99A-8A772A1F26C6}" dt="2024-10-03T15:59:32.295" v="1319" actId="47"/>
        <pc:sldMkLst>
          <pc:docMk/>
          <pc:sldMk cId="926419810" sldId="8585"/>
        </pc:sldMkLst>
      </pc:sldChg>
      <pc:sldChg chg="addSp delSp modSp add mod ord delAnim">
        <pc:chgData name="Sally Adam" userId="452a2b09-2e9b-4546-8a75-bdd867fd253e" providerId="ADAL" clId="{8501230B-6308-44BA-A99A-8A772A1F26C6}" dt="2024-10-09T07:28:08.011" v="2305" actId="20577"/>
        <pc:sldMkLst>
          <pc:docMk/>
          <pc:sldMk cId="1291035689" sldId="8586"/>
        </pc:sldMkLst>
        <pc:spChg chg="del">
          <ac:chgData name="Sally Adam" userId="452a2b09-2e9b-4546-8a75-bdd867fd253e" providerId="ADAL" clId="{8501230B-6308-44BA-A99A-8A772A1F26C6}" dt="2024-10-03T15:53:26.839" v="1143" actId="478"/>
          <ac:spMkLst>
            <pc:docMk/>
            <pc:sldMk cId="1291035689" sldId="8586"/>
            <ac:spMk id="2" creationId="{507649ED-0DA4-3C72-E239-73724B6777CB}"/>
          </ac:spMkLst>
        </pc:spChg>
        <pc:spChg chg="add mod">
          <ac:chgData name="Sally Adam" userId="452a2b09-2e9b-4546-8a75-bdd867fd253e" providerId="ADAL" clId="{8501230B-6308-44BA-A99A-8A772A1F26C6}" dt="2024-10-04T07:27:15.960" v="2147" actId="1076"/>
          <ac:spMkLst>
            <pc:docMk/>
            <pc:sldMk cId="1291035689" sldId="8586"/>
            <ac:spMk id="2" creationId="{69AABC92-8125-6084-DC01-2718CD4C4F02}"/>
          </ac:spMkLst>
        </pc:spChg>
        <pc:spChg chg="mod">
          <ac:chgData name="Sally Adam" userId="452a2b09-2e9b-4546-8a75-bdd867fd253e" providerId="ADAL" clId="{8501230B-6308-44BA-A99A-8A772A1F26C6}" dt="2024-10-09T07:28:08.011" v="2305" actId="20577"/>
          <ac:spMkLst>
            <pc:docMk/>
            <pc:sldMk cId="1291035689" sldId="8586"/>
            <ac:spMk id="3" creationId="{BE5F2FBE-6682-0FF8-1D97-5DCED7EF3A6A}"/>
          </ac:spMkLst>
        </pc:spChg>
        <pc:spChg chg="mod">
          <ac:chgData name="Sally Adam" userId="452a2b09-2e9b-4546-8a75-bdd867fd253e" providerId="ADAL" clId="{8501230B-6308-44BA-A99A-8A772A1F26C6}" dt="2024-10-04T07:25:27.652" v="2117" actId="1036"/>
          <ac:spMkLst>
            <pc:docMk/>
            <pc:sldMk cId="1291035689" sldId="8586"/>
            <ac:spMk id="5" creationId="{FC815577-EC23-B92E-821B-866A918F3231}"/>
          </ac:spMkLst>
        </pc:spChg>
        <pc:spChg chg="mod">
          <ac:chgData name="Sally Adam" userId="452a2b09-2e9b-4546-8a75-bdd867fd253e" providerId="ADAL" clId="{8501230B-6308-44BA-A99A-8A772A1F26C6}" dt="2024-10-04T07:25:27.652" v="2117" actId="1036"/>
          <ac:spMkLst>
            <pc:docMk/>
            <pc:sldMk cId="1291035689" sldId="8586"/>
            <ac:spMk id="6" creationId="{F1AAC795-EA61-688C-FE47-71637785EAAB}"/>
          </ac:spMkLst>
        </pc:spChg>
        <pc:spChg chg="mod">
          <ac:chgData name="Sally Adam" userId="452a2b09-2e9b-4546-8a75-bdd867fd253e" providerId="ADAL" clId="{8501230B-6308-44BA-A99A-8A772A1F26C6}" dt="2024-10-04T07:25:27.652" v="2117" actId="1036"/>
          <ac:spMkLst>
            <pc:docMk/>
            <pc:sldMk cId="1291035689" sldId="8586"/>
            <ac:spMk id="7" creationId="{E7CEC656-F57F-A03F-B111-3FF3A0A7968A}"/>
          </ac:spMkLst>
        </pc:spChg>
        <pc:spChg chg="mod">
          <ac:chgData name="Sally Adam" userId="452a2b09-2e9b-4546-8a75-bdd867fd253e" providerId="ADAL" clId="{8501230B-6308-44BA-A99A-8A772A1F26C6}" dt="2024-10-04T07:26:32.833" v="2140" actId="6549"/>
          <ac:spMkLst>
            <pc:docMk/>
            <pc:sldMk cId="1291035689" sldId="8586"/>
            <ac:spMk id="8" creationId="{ACA1E136-DBD3-D912-78B4-9E1B14C486F7}"/>
          </ac:spMkLst>
        </pc:spChg>
        <pc:spChg chg="mod">
          <ac:chgData name="Sally Adam" userId="452a2b09-2e9b-4546-8a75-bdd867fd253e" providerId="ADAL" clId="{8501230B-6308-44BA-A99A-8A772A1F26C6}" dt="2024-10-04T07:25:27.652" v="2117" actId="1036"/>
          <ac:spMkLst>
            <pc:docMk/>
            <pc:sldMk cId="1291035689" sldId="8586"/>
            <ac:spMk id="9" creationId="{87DB31DE-7E20-0F89-0FC1-20725EA6493A}"/>
          </ac:spMkLst>
        </pc:spChg>
        <pc:spChg chg="mod">
          <ac:chgData name="Sally Adam" userId="452a2b09-2e9b-4546-8a75-bdd867fd253e" providerId="ADAL" clId="{8501230B-6308-44BA-A99A-8A772A1F26C6}" dt="2024-10-04T07:25:27.652" v="2117" actId="1036"/>
          <ac:spMkLst>
            <pc:docMk/>
            <pc:sldMk cId="1291035689" sldId="8586"/>
            <ac:spMk id="10" creationId="{2A1C2772-D2B1-051A-3172-C4E89C2695E3}"/>
          </ac:spMkLst>
        </pc:spChg>
        <pc:spChg chg="add del mod">
          <ac:chgData name="Sally Adam" userId="452a2b09-2e9b-4546-8a75-bdd867fd253e" providerId="ADAL" clId="{8501230B-6308-44BA-A99A-8A772A1F26C6}" dt="2024-10-03T16:00:29.987" v="1336" actId="478"/>
          <ac:spMkLst>
            <pc:docMk/>
            <pc:sldMk cId="1291035689" sldId="8586"/>
            <ac:spMk id="11" creationId="{F80B4F5F-4465-9C94-623F-2C0791296726}"/>
          </ac:spMkLst>
        </pc:spChg>
        <pc:spChg chg="add mod">
          <ac:chgData name="Sally Adam" userId="452a2b09-2e9b-4546-8a75-bdd867fd253e" providerId="ADAL" clId="{8501230B-6308-44BA-A99A-8A772A1F26C6}" dt="2024-10-04T07:27:20.741" v="2148" actId="403"/>
          <ac:spMkLst>
            <pc:docMk/>
            <pc:sldMk cId="1291035689" sldId="8586"/>
            <ac:spMk id="12" creationId="{11B81C96-3AE6-DFBF-64E9-24F870BC044A}"/>
          </ac:spMkLst>
        </pc:spChg>
        <pc:spChg chg="mod">
          <ac:chgData name="Sally Adam" userId="452a2b09-2e9b-4546-8a75-bdd867fd253e" providerId="ADAL" clId="{8501230B-6308-44BA-A99A-8A772A1F26C6}" dt="2024-10-04T07:25:27.652" v="2117" actId="1036"/>
          <ac:spMkLst>
            <pc:docMk/>
            <pc:sldMk cId="1291035689" sldId="8586"/>
            <ac:spMk id="13" creationId="{42F7E420-0A93-222F-5409-44BCBEECFC5E}"/>
          </ac:spMkLst>
        </pc:spChg>
        <pc:spChg chg="mod">
          <ac:chgData name="Sally Adam" userId="452a2b09-2e9b-4546-8a75-bdd867fd253e" providerId="ADAL" clId="{8501230B-6308-44BA-A99A-8A772A1F26C6}" dt="2024-10-04T07:25:27.652" v="2117" actId="1036"/>
          <ac:spMkLst>
            <pc:docMk/>
            <pc:sldMk cId="1291035689" sldId="8586"/>
            <ac:spMk id="14" creationId="{41787F32-8A46-C86C-B70D-29FF347334AB}"/>
          </ac:spMkLst>
        </pc:spChg>
        <pc:spChg chg="add del mod">
          <ac:chgData name="Sally Adam" userId="452a2b09-2e9b-4546-8a75-bdd867fd253e" providerId="ADAL" clId="{8501230B-6308-44BA-A99A-8A772A1F26C6}" dt="2024-10-04T07:25:17.409" v="2113" actId="478"/>
          <ac:spMkLst>
            <pc:docMk/>
            <pc:sldMk cId="1291035689" sldId="8586"/>
            <ac:spMk id="15" creationId="{065AA83C-1EDE-B560-9D6D-C4F5BFDF7E22}"/>
          </ac:spMkLst>
        </pc:spChg>
        <pc:spChg chg="add del mod">
          <ac:chgData name="Sally Adam" userId="452a2b09-2e9b-4546-8a75-bdd867fd253e" providerId="ADAL" clId="{8501230B-6308-44BA-A99A-8A772A1F26C6}" dt="2024-10-04T07:25:17.409" v="2113" actId="478"/>
          <ac:spMkLst>
            <pc:docMk/>
            <pc:sldMk cId="1291035689" sldId="8586"/>
            <ac:spMk id="16" creationId="{6889042A-A371-EEBF-0A96-78C15F53ECD2}"/>
          </ac:spMkLst>
        </pc:spChg>
        <pc:spChg chg="mod">
          <ac:chgData name="Sally Adam" userId="452a2b09-2e9b-4546-8a75-bdd867fd253e" providerId="ADAL" clId="{8501230B-6308-44BA-A99A-8A772A1F26C6}" dt="2024-10-04T07:25:27.652" v="2117" actId="1036"/>
          <ac:spMkLst>
            <pc:docMk/>
            <pc:sldMk cId="1291035689" sldId="8586"/>
            <ac:spMk id="17" creationId="{FACA2694-DB65-F388-663C-3B86FEEDFD03}"/>
          </ac:spMkLst>
        </pc:spChg>
        <pc:spChg chg="mod">
          <ac:chgData name="Sally Adam" userId="452a2b09-2e9b-4546-8a75-bdd867fd253e" providerId="ADAL" clId="{8501230B-6308-44BA-A99A-8A772A1F26C6}" dt="2024-10-04T07:25:27.652" v="2117" actId="1036"/>
          <ac:spMkLst>
            <pc:docMk/>
            <pc:sldMk cId="1291035689" sldId="8586"/>
            <ac:spMk id="18" creationId="{5EB7D555-BA5F-2BCC-3816-F15B860B1A85}"/>
          </ac:spMkLst>
        </pc:spChg>
        <pc:spChg chg="add del mod">
          <ac:chgData name="Sally Adam" userId="452a2b09-2e9b-4546-8a75-bdd867fd253e" providerId="ADAL" clId="{8501230B-6308-44BA-A99A-8A772A1F26C6}" dt="2024-10-04T07:25:17.409" v="2113" actId="478"/>
          <ac:spMkLst>
            <pc:docMk/>
            <pc:sldMk cId="1291035689" sldId="8586"/>
            <ac:spMk id="19" creationId="{D6490A5B-8C15-D4A9-92FF-FFD7CA4BB0D3}"/>
          </ac:spMkLst>
        </pc:spChg>
        <pc:spChg chg="add del mod">
          <ac:chgData name="Sally Adam" userId="452a2b09-2e9b-4546-8a75-bdd867fd253e" providerId="ADAL" clId="{8501230B-6308-44BA-A99A-8A772A1F26C6}" dt="2024-10-04T07:25:17.409" v="2113" actId="478"/>
          <ac:spMkLst>
            <pc:docMk/>
            <pc:sldMk cId="1291035689" sldId="8586"/>
            <ac:spMk id="20" creationId="{6CE5C089-1981-79FF-4B7C-D7AAE2670B0B}"/>
          </ac:spMkLst>
        </pc:spChg>
        <pc:spChg chg="mod">
          <ac:chgData name="Sally Adam" userId="452a2b09-2e9b-4546-8a75-bdd867fd253e" providerId="ADAL" clId="{8501230B-6308-44BA-A99A-8A772A1F26C6}" dt="2024-10-04T07:25:27.652" v="2117" actId="1036"/>
          <ac:spMkLst>
            <pc:docMk/>
            <pc:sldMk cId="1291035689" sldId="8586"/>
            <ac:spMk id="25" creationId="{0B5236C3-FFE1-24E1-C570-03E0C8419EBF}"/>
          </ac:spMkLst>
        </pc:spChg>
        <pc:spChg chg="del mod">
          <ac:chgData name="Sally Adam" userId="452a2b09-2e9b-4546-8a75-bdd867fd253e" providerId="ADAL" clId="{8501230B-6308-44BA-A99A-8A772A1F26C6}" dt="2024-10-03T16:29:08.090" v="1343" actId="478"/>
          <ac:spMkLst>
            <pc:docMk/>
            <pc:sldMk cId="1291035689" sldId="8586"/>
            <ac:spMk id="26" creationId="{3B17C399-3BC0-9D78-3280-1CF5266A08D7}"/>
          </ac:spMkLst>
        </pc:spChg>
        <pc:spChg chg="del mod">
          <ac:chgData name="Sally Adam" userId="452a2b09-2e9b-4546-8a75-bdd867fd253e" providerId="ADAL" clId="{8501230B-6308-44BA-A99A-8A772A1F26C6}" dt="2024-10-03T16:29:08.090" v="1343" actId="478"/>
          <ac:spMkLst>
            <pc:docMk/>
            <pc:sldMk cId="1291035689" sldId="8586"/>
            <ac:spMk id="27" creationId="{29FAEBF5-48D4-CE42-3927-CE7B0D9247D7}"/>
          </ac:spMkLst>
        </pc:spChg>
        <pc:spChg chg="del mod">
          <ac:chgData name="Sally Adam" userId="452a2b09-2e9b-4546-8a75-bdd867fd253e" providerId="ADAL" clId="{8501230B-6308-44BA-A99A-8A772A1F26C6}" dt="2024-10-03T16:29:08.090" v="1343" actId="478"/>
          <ac:spMkLst>
            <pc:docMk/>
            <pc:sldMk cId="1291035689" sldId="8586"/>
            <ac:spMk id="28" creationId="{B21F41E8-2EB9-8E96-51A2-D7D4354E7A43}"/>
          </ac:spMkLst>
        </pc:spChg>
        <pc:spChg chg="del mod">
          <ac:chgData name="Sally Adam" userId="452a2b09-2e9b-4546-8a75-bdd867fd253e" providerId="ADAL" clId="{8501230B-6308-44BA-A99A-8A772A1F26C6}" dt="2024-10-03T16:29:08.090" v="1343" actId="478"/>
          <ac:spMkLst>
            <pc:docMk/>
            <pc:sldMk cId="1291035689" sldId="8586"/>
            <ac:spMk id="29" creationId="{0BF69970-AB36-EF72-13EB-6E49E0EAB241}"/>
          </ac:spMkLst>
        </pc:spChg>
        <pc:spChg chg="mod">
          <ac:chgData name="Sally Adam" userId="452a2b09-2e9b-4546-8a75-bdd867fd253e" providerId="ADAL" clId="{8501230B-6308-44BA-A99A-8A772A1F26C6}" dt="2024-10-04T07:25:27.652" v="2117" actId="1036"/>
          <ac:spMkLst>
            <pc:docMk/>
            <pc:sldMk cId="1291035689" sldId="8586"/>
            <ac:spMk id="40" creationId="{FEF2E8F2-A039-41F4-E87F-C51202BC9EE2}"/>
          </ac:spMkLst>
        </pc:spChg>
        <pc:spChg chg="add del mod">
          <ac:chgData name="Sally Adam" userId="452a2b09-2e9b-4546-8a75-bdd867fd253e" providerId="ADAL" clId="{8501230B-6308-44BA-A99A-8A772A1F26C6}" dt="2024-10-04T07:25:17.409" v="2113" actId="478"/>
          <ac:spMkLst>
            <pc:docMk/>
            <pc:sldMk cId="1291035689" sldId="8586"/>
            <ac:spMk id="41" creationId="{6BE05361-FA54-373A-1333-2D6045A2AD34}"/>
          </ac:spMkLst>
        </pc:spChg>
        <pc:spChg chg="mod">
          <ac:chgData name="Sally Adam" userId="452a2b09-2e9b-4546-8a75-bdd867fd253e" providerId="ADAL" clId="{8501230B-6308-44BA-A99A-8A772A1F26C6}" dt="2024-10-04T07:25:36.697" v="2118" actId="14100"/>
          <ac:spMkLst>
            <pc:docMk/>
            <pc:sldMk cId="1291035689" sldId="8586"/>
            <ac:spMk id="71" creationId="{4BBDC5F7-7BBF-8AEB-0BE5-47B848FF317A}"/>
          </ac:spMkLst>
        </pc:spChg>
        <pc:spChg chg="del mod">
          <ac:chgData name="Sally Adam" userId="452a2b09-2e9b-4546-8a75-bdd867fd253e" providerId="ADAL" clId="{8501230B-6308-44BA-A99A-8A772A1F26C6}" dt="2024-10-03T16:29:08.090" v="1343" actId="478"/>
          <ac:spMkLst>
            <pc:docMk/>
            <pc:sldMk cId="1291035689" sldId="8586"/>
            <ac:spMk id="75" creationId="{82E2DE86-D152-96FD-C339-A583424C4EC2}"/>
          </ac:spMkLst>
        </pc:spChg>
        <pc:spChg chg="mod">
          <ac:chgData name="Sally Adam" userId="452a2b09-2e9b-4546-8a75-bdd867fd253e" providerId="ADAL" clId="{8501230B-6308-44BA-A99A-8A772A1F26C6}" dt="2024-10-04T07:25:27.652" v="2117" actId="1036"/>
          <ac:spMkLst>
            <pc:docMk/>
            <pc:sldMk cId="1291035689" sldId="8586"/>
            <ac:spMk id="98" creationId="{4CD117C2-6C78-1365-5759-1239F0760CFA}"/>
          </ac:spMkLst>
        </pc:spChg>
        <pc:spChg chg="mod">
          <ac:chgData name="Sally Adam" userId="452a2b09-2e9b-4546-8a75-bdd867fd253e" providerId="ADAL" clId="{8501230B-6308-44BA-A99A-8A772A1F26C6}" dt="2024-10-04T07:25:27.652" v="2117" actId="1036"/>
          <ac:spMkLst>
            <pc:docMk/>
            <pc:sldMk cId="1291035689" sldId="8586"/>
            <ac:spMk id="100" creationId="{DA67566C-BC6F-CBC6-899C-E8FF1B7903B3}"/>
          </ac:spMkLst>
        </pc:spChg>
        <pc:spChg chg="mod">
          <ac:chgData name="Sally Adam" userId="452a2b09-2e9b-4546-8a75-bdd867fd253e" providerId="ADAL" clId="{8501230B-6308-44BA-A99A-8A772A1F26C6}" dt="2024-10-04T07:25:27.652" v="2117" actId="1036"/>
          <ac:spMkLst>
            <pc:docMk/>
            <pc:sldMk cId="1291035689" sldId="8586"/>
            <ac:spMk id="101" creationId="{9D3802DD-1F39-555F-310C-8DEFBE8074C6}"/>
          </ac:spMkLst>
        </pc:spChg>
        <pc:spChg chg="mod">
          <ac:chgData name="Sally Adam" userId="452a2b09-2e9b-4546-8a75-bdd867fd253e" providerId="ADAL" clId="{8501230B-6308-44BA-A99A-8A772A1F26C6}" dt="2024-10-04T07:26:30.592" v="2138" actId="6549"/>
          <ac:spMkLst>
            <pc:docMk/>
            <pc:sldMk cId="1291035689" sldId="8586"/>
            <ac:spMk id="102" creationId="{B83ABA02-071C-C435-CF40-29FF8DF58DED}"/>
          </ac:spMkLst>
        </pc:spChg>
        <pc:spChg chg="mod">
          <ac:chgData name="Sally Adam" userId="452a2b09-2e9b-4546-8a75-bdd867fd253e" providerId="ADAL" clId="{8501230B-6308-44BA-A99A-8A772A1F26C6}" dt="2024-10-04T07:25:27.652" v="2117" actId="1036"/>
          <ac:spMkLst>
            <pc:docMk/>
            <pc:sldMk cId="1291035689" sldId="8586"/>
            <ac:spMk id="113" creationId="{2456862A-886F-CA2F-F0B5-21B6A1A5D054}"/>
          </ac:spMkLst>
        </pc:spChg>
        <pc:spChg chg="mod">
          <ac:chgData name="Sally Adam" userId="452a2b09-2e9b-4546-8a75-bdd867fd253e" providerId="ADAL" clId="{8501230B-6308-44BA-A99A-8A772A1F26C6}" dt="2024-10-04T07:25:27.652" v="2117" actId="1036"/>
          <ac:spMkLst>
            <pc:docMk/>
            <pc:sldMk cId="1291035689" sldId="8586"/>
            <ac:spMk id="115" creationId="{C12FD62C-26EB-D25A-C44F-D526D59D442B}"/>
          </ac:spMkLst>
        </pc:spChg>
        <pc:spChg chg="mod">
          <ac:chgData name="Sally Adam" userId="452a2b09-2e9b-4546-8a75-bdd867fd253e" providerId="ADAL" clId="{8501230B-6308-44BA-A99A-8A772A1F26C6}" dt="2024-10-04T07:25:27.652" v="2117" actId="1036"/>
          <ac:spMkLst>
            <pc:docMk/>
            <pc:sldMk cId="1291035689" sldId="8586"/>
            <ac:spMk id="116" creationId="{94E702EE-4F39-185E-F40E-B826C41C7D5E}"/>
          </ac:spMkLst>
        </pc:spChg>
        <pc:spChg chg="mod">
          <ac:chgData name="Sally Adam" userId="452a2b09-2e9b-4546-8a75-bdd867fd253e" providerId="ADAL" clId="{8501230B-6308-44BA-A99A-8A772A1F26C6}" dt="2024-10-04T07:26:28.217" v="2136" actId="6549"/>
          <ac:spMkLst>
            <pc:docMk/>
            <pc:sldMk cId="1291035689" sldId="8586"/>
            <ac:spMk id="117" creationId="{DD22C0D9-6BE1-9618-D3FA-4E3BB51DA39D}"/>
          </ac:spMkLst>
        </pc:spChg>
        <pc:spChg chg="mod">
          <ac:chgData name="Sally Adam" userId="452a2b09-2e9b-4546-8a75-bdd867fd253e" providerId="ADAL" clId="{8501230B-6308-44BA-A99A-8A772A1F26C6}" dt="2024-10-04T07:25:27.652" v="2117" actId="1036"/>
          <ac:spMkLst>
            <pc:docMk/>
            <pc:sldMk cId="1291035689" sldId="8586"/>
            <ac:spMk id="128" creationId="{5DAEA1E3-321E-495D-221B-6618E9C4561E}"/>
          </ac:spMkLst>
        </pc:spChg>
        <pc:spChg chg="mod">
          <ac:chgData name="Sally Adam" userId="452a2b09-2e9b-4546-8a75-bdd867fd253e" providerId="ADAL" clId="{8501230B-6308-44BA-A99A-8A772A1F26C6}" dt="2024-10-04T07:25:27.652" v="2117" actId="1036"/>
          <ac:spMkLst>
            <pc:docMk/>
            <pc:sldMk cId="1291035689" sldId="8586"/>
            <ac:spMk id="130" creationId="{DBE749BE-BE84-E404-09A8-6B9550BDE4E3}"/>
          </ac:spMkLst>
        </pc:spChg>
        <pc:spChg chg="mod">
          <ac:chgData name="Sally Adam" userId="452a2b09-2e9b-4546-8a75-bdd867fd253e" providerId="ADAL" clId="{8501230B-6308-44BA-A99A-8A772A1F26C6}" dt="2024-10-04T07:25:27.652" v="2117" actId="1036"/>
          <ac:spMkLst>
            <pc:docMk/>
            <pc:sldMk cId="1291035689" sldId="8586"/>
            <ac:spMk id="131" creationId="{25D59DA4-9D47-58BC-1791-6B0DB1780A62}"/>
          </ac:spMkLst>
        </pc:spChg>
        <pc:spChg chg="mod">
          <ac:chgData name="Sally Adam" userId="452a2b09-2e9b-4546-8a75-bdd867fd253e" providerId="ADAL" clId="{8501230B-6308-44BA-A99A-8A772A1F26C6}" dt="2024-10-04T07:26:23.101" v="2132" actId="6549"/>
          <ac:spMkLst>
            <pc:docMk/>
            <pc:sldMk cId="1291035689" sldId="8586"/>
            <ac:spMk id="132" creationId="{9026E413-E5EC-5053-EBC8-AA7E3C85F701}"/>
          </ac:spMkLst>
        </pc:spChg>
        <pc:spChg chg="mod">
          <ac:chgData name="Sally Adam" userId="452a2b09-2e9b-4546-8a75-bdd867fd253e" providerId="ADAL" clId="{8501230B-6308-44BA-A99A-8A772A1F26C6}" dt="2024-10-04T07:25:27.652" v="2117" actId="1036"/>
          <ac:spMkLst>
            <pc:docMk/>
            <pc:sldMk cId="1291035689" sldId="8586"/>
            <ac:spMk id="143" creationId="{4BA6C300-1DA6-DB2C-3DF4-4C6988ACA8FA}"/>
          </ac:spMkLst>
        </pc:spChg>
        <pc:spChg chg="mod">
          <ac:chgData name="Sally Adam" userId="452a2b09-2e9b-4546-8a75-bdd867fd253e" providerId="ADAL" clId="{8501230B-6308-44BA-A99A-8A772A1F26C6}" dt="2024-10-04T07:25:27.652" v="2117" actId="1036"/>
          <ac:spMkLst>
            <pc:docMk/>
            <pc:sldMk cId="1291035689" sldId="8586"/>
            <ac:spMk id="145" creationId="{05E7DAC8-E051-0E3E-0EFA-4E08E3A1EE09}"/>
          </ac:spMkLst>
        </pc:spChg>
        <pc:spChg chg="mod">
          <ac:chgData name="Sally Adam" userId="452a2b09-2e9b-4546-8a75-bdd867fd253e" providerId="ADAL" clId="{8501230B-6308-44BA-A99A-8A772A1F26C6}" dt="2024-10-04T07:25:27.652" v="2117" actId="1036"/>
          <ac:spMkLst>
            <pc:docMk/>
            <pc:sldMk cId="1291035689" sldId="8586"/>
            <ac:spMk id="146" creationId="{492727B7-EB4A-7042-D0CA-82F7D8B1F893}"/>
          </ac:spMkLst>
        </pc:spChg>
        <pc:spChg chg="mod">
          <ac:chgData name="Sally Adam" userId="452a2b09-2e9b-4546-8a75-bdd867fd253e" providerId="ADAL" clId="{8501230B-6308-44BA-A99A-8A772A1F26C6}" dt="2024-10-04T07:26:25.731" v="2134" actId="20577"/>
          <ac:spMkLst>
            <pc:docMk/>
            <pc:sldMk cId="1291035689" sldId="8586"/>
            <ac:spMk id="147" creationId="{AAE41892-7C18-B4D3-C3EB-9658C74E4967}"/>
          </ac:spMkLst>
        </pc:spChg>
        <pc:spChg chg="mod">
          <ac:chgData name="Sally Adam" userId="452a2b09-2e9b-4546-8a75-bdd867fd253e" providerId="ADAL" clId="{8501230B-6308-44BA-A99A-8A772A1F26C6}" dt="2024-10-04T07:25:27.652" v="2117" actId="1036"/>
          <ac:spMkLst>
            <pc:docMk/>
            <pc:sldMk cId="1291035689" sldId="8586"/>
            <ac:spMk id="158" creationId="{8AAEBED1-C2D6-4896-90D0-32403243A555}"/>
          </ac:spMkLst>
        </pc:spChg>
        <pc:spChg chg="mod">
          <ac:chgData name="Sally Adam" userId="452a2b09-2e9b-4546-8a75-bdd867fd253e" providerId="ADAL" clId="{8501230B-6308-44BA-A99A-8A772A1F26C6}" dt="2024-10-04T07:25:27.652" v="2117" actId="1036"/>
          <ac:spMkLst>
            <pc:docMk/>
            <pc:sldMk cId="1291035689" sldId="8586"/>
            <ac:spMk id="160" creationId="{5902836E-097B-4CE5-D68F-6C73C0EF60F4}"/>
          </ac:spMkLst>
        </pc:spChg>
        <pc:grpChg chg="mod">
          <ac:chgData name="Sally Adam" userId="452a2b09-2e9b-4546-8a75-bdd867fd253e" providerId="ADAL" clId="{8501230B-6308-44BA-A99A-8A772A1F26C6}" dt="2024-10-04T07:25:27.652" v="2117" actId="1036"/>
          <ac:grpSpMkLst>
            <pc:docMk/>
            <pc:sldMk cId="1291035689" sldId="8586"/>
            <ac:grpSpMk id="30" creationId="{3C4505FE-2516-1D48-F68F-C6E503833919}"/>
          </ac:grpSpMkLst>
        </pc:grpChg>
        <pc:grpChg chg="del mod ord">
          <ac:chgData name="Sally Adam" userId="452a2b09-2e9b-4546-8a75-bdd867fd253e" providerId="ADAL" clId="{8501230B-6308-44BA-A99A-8A772A1F26C6}" dt="2024-10-03T17:03:09.116" v="1400" actId="478"/>
          <ac:grpSpMkLst>
            <pc:docMk/>
            <pc:sldMk cId="1291035689" sldId="8586"/>
            <ac:grpSpMk id="35" creationId="{13715552-B619-922A-7042-E35A8F3C6980}"/>
          </ac:grpSpMkLst>
        </pc:grpChg>
        <pc:grpChg chg="mod">
          <ac:chgData name="Sally Adam" userId="452a2b09-2e9b-4546-8a75-bdd867fd253e" providerId="ADAL" clId="{8501230B-6308-44BA-A99A-8A772A1F26C6}" dt="2024-10-04T07:25:27.652" v="2117" actId="1036"/>
          <ac:grpSpMkLst>
            <pc:docMk/>
            <pc:sldMk cId="1291035689" sldId="8586"/>
            <ac:grpSpMk id="103" creationId="{5FAA9A52-A992-AC19-6178-EED8F885EEC2}"/>
          </ac:grpSpMkLst>
        </pc:grpChg>
        <pc:grpChg chg="del mod ord">
          <ac:chgData name="Sally Adam" userId="452a2b09-2e9b-4546-8a75-bdd867fd253e" providerId="ADAL" clId="{8501230B-6308-44BA-A99A-8A772A1F26C6}" dt="2024-10-03T17:03:09.116" v="1400" actId="478"/>
          <ac:grpSpMkLst>
            <pc:docMk/>
            <pc:sldMk cId="1291035689" sldId="8586"/>
            <ac:grpSpMk id="108" creationId="{CE5238BE-174E-A503-DDE6-8F6114C6BD65}"/>
          </ac:grpSpMkLst>
        </pc:grpChg>
        <pc:grpChg chg="mod">
          <ac:chgData name="Sally Adam" userId="452a2b09-2e9b-4546-8a75-bdd867fd253e" providerId="ADAL" clId="{8501230B-6308-44BA-A99A-8A772A1F26C6}" dt="2024-10-04T07:25:27.652" v="2117" actId="1036"/>
          <ac:grpSpMkLst>
            <pc:docMk/>
            <pc:sldMk cId="1291035689" sldId="8586"/>
            <ac:grpSpMk id="118" creationId="{556FFC14-C707-CE86-9132-8FBB8F0DA073}"/>
          </ac:grpSpMkLst>
        </pc:grpChg>
        <pc:grpChg chg="del mod ord">
          <ac:chgData name="Sally Adam" userId="452a2b09-2e9b-4546-8a75-bdd867fd253e" providerId="ADAL" clId="{8501230B-6308-44BA-A99A-8A772A1F26C6}" dt="2024-10-03T17:03:09.116" v="1400" actId="478"/>
          <ac:grpSpMkLst>
            <pc:docMk/>
            <pc:sldMk cId="1291035689" sldId="8586"/>
            <ac:grpSpMk id="123" creationId="{8CFDE749-5163-7CDA-D8EE-8AB683097B83}"/>
          </ac:grpSpMkLst>
        </pc:grpChg>
        <pc:grpChg chg="mod">
          <ac:chgData name="Sally Adam" userId="452a2b09-2e9b-4546-8a75-bdd867fd253e" providerId="ADAL" clId="{8501230B-6308-44BA-A99A-8A772A1F26C6}" dt="2024-10-04T07:25:27.652" v="2117" actId="1036"/>
          <ac:grpSpMkLst>
            <pc:docMk/>
            <pc:sldMk cId="1291035689" sldId="8586"/>
            <ac:grpSpMk id="133" creationId="{ABAEBC1B-2419-DF95-020E-FB5DB1BE49AE}"/>
          </ac:grpSpMkLst>
        </pc:grpChg>
        <pc:grpChg chg="del mod ord">
          <ac:chgData name="Sally Adam" userId="452a2b09-2e9b-4546-8a75-bdd867fd253e" providerId="ADAL" clId="{8501230B-6308-44BA-A99A-8A772A1F26C6}" dt="2024-10-03T17:03:09.116" v="1400" actId="478"/>
          <ac:grpSpMkLst>
            <pc:docMk/>
            <pc:sldMk cId="1291035689" sldId="8586"/>
            <ac:grpSpMk id="138" creationId="{DB7D01D6-D450-4DCE-8DD1-D27F4D231ABD}"/>
          </ac:grpSpMkLst>
        </pc:grpChg>
        <pc:grpChg chg="mod">
          <ac:chgData name="Sally Adam" userId="452a2b09-2e9b-4546-8a75-bdd867fd253e" providerId="ADAL" clId="{8501230B-6308-44BA-A99A-8A772A1F26C6}" dt="2024-10-04T07:25:27.652" v="2117" actId="1036"/>
          <ac:grpSpMkLst>
            <pc:docMk/>
            <pc:sldMk cId="1291035689" sldId="8586"/>
            <ac:grpSpMk id="148" creationId="{5A1E2B15-190C-E85C-45A9-8A924BE15058}"/>
          </ac:grpSpMkLst>
        </pc:grpChg>
        <pc:grpChg chg="del mod ord">
          <ac:chgData name="Sally Adam" userId="452a2b09-2e9b-4546-8a75-bdd867fd253e" providerId="ADAL" clId="{8501230B-6308-44BA-A99A-8A772A1F26C6}" dt="2024-10-03T17:03:09.116" v="1400" actId="478"/>
          <ac:grpSpMkLst>
            <pc:docMk/>
            <pc:sldMk cId="1291035689" sldId="8586"/>
            <ac:grpSpMk id="153" creationId="{2EE630B4-E6DD-4DAF-570A-1BC2C210FC53}"/>
          </ac:grpSpMkLst>
        </pc:grpChg>
        <pc:cxnChg chg="mod">
          <ac:chgData name="Sally Adam" userId="452a2b09-2e9b-4546-8a75-bdd867fd253e" providerId="ADAL" clId="{8501230B-6308-44BA-A99A-8A772A1F26C6}" dt="2024-10-04T07:25:27.652" v="2117" actId="1036"/>
          <ac:cxnSpMkLst>
            <pc:docMk/>
            <pc:sldMk cId="1291035689" sldId="8586"/>
            <ac:cxnSpMk id="4" creationId="{91602C92-C942-12E7-3CB1-32E8A39A2E21}"/>
          </ac:cxnSpMkLst>
        </pc:cxnChg>
        <pc:cxnChg chg="mod">
          <ac:chgData name="Sally Adam" userId="452a2b09-2e9b-4546-8a75-bdd867fd253e" providerId="ADAL" clId="{8501230B-6308-44BA-A99A-8A772A1F26C6}" dt="2024-10-04T07:25:27.652" v="2117" actId="1036"/>
          <ac:cxnSpMkLst>
            <pc:docMk/>
            <pc:sldMk cId="1291035689" sldId="8586"/>
            <ac:cxnSpMk id="22" creationId="{06CAEB64-743D-2FB7-7015-9A9EE7FF4FF9}"/>
          </ac:cxnSpMkLst>
        </pc:cxnChg>
        <pc:cxnChg chg="mod">
          <ac:chgData name="Sally Adam" userId="452a2b09-2e9b-4546-8a75-bdd867fd253e" providerId="ADAL" clId="{8501230B-6308-44BA-A99A-8A772A1F26C6}" dt="2024-10-04T07:25:27.652" v="2117" actId="1036"/>
          <ac:cxnSpMkLst>
            <pc:docMk/>
            <pc:sldMk cId="1291035689" sldId="8586"/>
            <ac:cxnSpMk id="23" creationId="{10A124AC-4674-11C1-DEF1-DD3FBBC143C5}"/>
          </ac:cxnSpMkLst>
        </pc:cxnChg>
        <pc:cxnChg chg="mod">
          <ac:chgData name="Sally Adam" userId="452a2b09-2e9b-4546-8a75-bdd867fd253e" providerId="ADAL" clId="{8501230B-6308-44BA-A99A-8A772A1F26C6}" dt="2024-10-04T07:25:27.652" v="2117" actId="1036"/>
          <ac:cxnSpMkLst>
            <pc:docMk/>
            <pc:sldMk cId="1291035689" sldId="8586"/>
            <ac:cxnSpMk id="24" creationId="{225DC2A3-02B8-C79B-012F-819666655645}"/>
          </ac:cxnSpMkLst>
        </pc:cxnChg>
        <pc:cxnChg chg="mod">
          <ac:chgData name="Sally Adam" userId="452a2b09-2e9b-4546-8a75-bdd867fd253e" providerId="ADAL" clId="{8501230B-6308-44BA-A99A-8A772A1F26C6}" dt="2024-10-04T07:25:27.652" v="2117" actId="1036"/>
          <ac:cxnSpMkLst>
            <pc:docMk/>
            <pc:sldMk cId="1291035689" sldId="8586"/>
            <ac:cxnSpMk id="74" creationId="{18AF78D1-BCE9-A9F1-FF17-570F9DFDE0B0}"/>
          </ac:cxnSpMkLst>
        </pc:cxnChg>
        <pc:cxnChg chg="mod">
          <ac:chgData name="Sally Adam" userId="452a2b09-2e9b-4546-8a75-bdd867fd253e" providerId="ADAL" clId="{8501230B-6308-44BA-A99A-8A772A1F26C6}" dt="2024-10-04T07:25:27.652" v="2117" actId="1036"/>
          <ac:cxnSpMkLst>
            <pc:docMk/>
            <pc:sldMk cId="1291035689" sldId="8586"/>
            <ac:cxnSpMk id="99" creationId="{300BAB62-5A1F-67EF-AAC9-0A3DD71CC843}"/>
          </ac:cxnSpMkLst>
        </pc:cxnChg>
        <pc:cxnChg chg="mod">
          <ac:chgData name="Sally Adam" userId="452a2b09-2e9b-4546-8a75-bdd867fd253e" providerId="ADAL" clId="{8501230B-6308-44BA-A99A-8A772A1F26C6}" dt="2024-10-04T07:25:27.652" v="2117" actId="1036"/>
          <ac:cxnSpMkLst>
            <pc:docMk/>
            <pc:sldMk cId="1291035689" sldId="8586"/>
            <ac:cxnSpMk id="114" creationId="{1C6127E3-ED93-3DD3-CF87-6D5288FBF362}"/>
          </ac:cxnSpMkLst>
        </pc:cxnChg>
        <pc:cxnChg chg="mod">
          <ac:chgData name="Sally Adam" userId="452a2b09-2e9b-4546-8a75-bdd867fd253e" providerId="ADAL" clId="{8501230B-6308-44BA-A99A-8A772A1F26C6}" dt="2024-10-04T07:25:27.652" v="2117" actId="1036"/>
          <ac:cxnSpMkLst>
            <pc:docMk/>
            <pc:sldMk cId="1291035689" sldId="8586"/>
            <ac:cxnSpMk id="129" creationId="{00292F26-BDA5-67D9-7B24-C15E4222B362}"/>
          </ac:cxnSpMkLst>
        </pc:cxnChg>
        <pc:cxnChg chg="mod">
          <ac:chgData name="Sally Adam" userId="452a2b09-2e9b-4546-8a75-bdd867fd253e" providerId="ADAL" clId="{8501230B-6308-44BA-A99A-8A772A1F26C6}" dt="2024-10-04T07:25:27.652" v="2117" actId="1036"/>
          <ac:cxnSpMkLst>
            <pc:docMk/>
            <pc:sldMk cId="1291035689" sldId="8586"/>
            <ac:cxnSpMk id="144" creationId="{B2C35713-4152-5ABE-EABE-879CD501EF10}"/>
          </ac:cxnSpMkLst>
        </pc:cxnChg>
        <pc:cxnChg chg="mod">
          <ac:chgData name="Sally Adam" userId="452a2b09-2e9b-4546-8a75-bdd867fd253e" providerId="ADAL" clId="{8501230B-6308-44BA-A99A-8A772A1F26C6}" dt="2024-10-04T07:25:27.652" v="2117" actId="1036"/>
          <ac:cxnSpMkLst>
            <pc:docMk/>
            <pc:sldMk cId="1291035689" sldId="8586"/>
            <ac:cxnSpMk id="159" creationId="{9B36798F-054D-6389-DF08-E25A8DC5F42E}"/>
          </ac:cxnSpMkLst>
        </pc:cxnChg>
      </pc:sldChg>
      <pc:sldChg chg="addSp delSp modSp add mod delAnim modAnim">
        <pc:chgData name="Sally Adam" userId="452a2b09-2e9b-4546-8a75-bdd867fd253e" providerId="ADAL" clId="{8501230B-6308-44BA-A99A-8A772A1F26C6}" dt="2024-10-04T07:29:17.088" v="2179" actId="14100"/>
        <pc:sldMkLst>
          <pc:docMk/>
          <pc:sldMk cId="3302322551" sldId="8587"/>
        </pc:sldMkLst>
        <pc:spChg chg="mod">
          <ac:chgData name="Sally Adam" userId="452a2b09-2e9b-4546-8a75-bdd867fd253e" providerId="ADAL" clId="{8501230B-6308-44BA-A99A-8A772A1F26C6}" dt="2024-10-04T07:28:13.322" v="2160" actId="27636"/>
          <ac:spMkLst>
            <pc:docMk/>
            <pc:sldMk cId="3302322551" sldId="8587"/>
            <ac:spMk id="3" creationId="{BE5F2FBE-6682-0FF8-1D97-5DCED7EF3A6A}"/>
          </ac:spMkLst>
        </pc:spChg>
        <pc:spChg chg="del">
          <ac:chgData name="Sally Adam" userId="452a2b09-2e9b-4546-8a75-bdd867fd253e" providerId="ADAL" clId="{8501230B-6308-44BA-A99A-8A772A1F26C6}" dt="2024-10-04T07:27:43.331" v="2150" actId="478"/>
          <ac:spMkLst>
            <pc:docMk/>
            <pc:sldMk cId="3302322551" sldId="8587"/>
            <ac:spMk id="5" creationId="{FC815577-EC23-B92E-821B-866A918F3231}"/>
          </ac:spMkLst>
        </pc:spChg>
        <pc:spChg chg="del">
          <ac:chgData name="Sally Adam" userId="452a2b09-2e9b-4546-8a75-bdd867fd253e" providerId="ADAL" clId="{8501230B-6308-44BA-A99A-8A772A1F26C6}" dt="2024-10-04T07:27:43.331" v="2150" actId="478"/>
          <ac:spMkLst>
            <pc:docMk/>
            <pc:sldMk cId="3302322551" sldId="8587"/>
            <ac:spMk id="6" creationId="{F1AAC795-EA61-688C-FE47-71637785EAAB}"/>
          </ac:spMkLst>
        </pc:spChg>
        <pc:spChg chg="del">
          <ac:chgData name="Sally Adam" userId="452a2b09-2e9b-4546-8a75-bdd867fd253e" providerId="ADAL" clId="{8501230B-6308-44BA-A99A-8A772A1F26C6}" dt="2024-10-04T07:27:43.331" v="2150" actId="478"/>
          <ac:spMkLst>
            <pc:docMk/>
            <pc:sldMk cId="3302322551" sldId="8587"/>
            <ac:spMk id="7" creationId="{E7CEC656-F57F-A03F-B111-3FF3A0A7968A}"/>
          </ac:spMkLst>
        </pc:spChg>
        <pc:spChg chg="del">
          <ac:chgData name="Sally Adam" userId="452a2b09-2e9b-4546-8a75-bdd867fd253e" providerId="ADAL" clId="{8501230B-6308-44BA-A99A-8A772A1F26C6}" dt="2024-10-04T07:27:43.331" v="2150" actId="478"/>
          <ac:spMkLst>
            <pc:docMk/>
            <pc:sldMk cId="3302322551" sldId="8587"/>
            <ac:spMk id="8" creationId="{ACA1E136-DBD3-D912-78B4-9E1B14C486F7}"/>
          </ac:spMkLst>
        </pc:spChg>
        <pc:spChg chg="del">
          <ac:chgData name="Sally Adam" userId="452a2b09-2e9b-4546-8a75-bdd867fd253e" providerId="ADAL" clId="{8501230B-6308-44BA-A99A-8A772A1F26C6}" dt="2024-10-04T07:27:43.331" v="2150" actId="478"/>
          <ac:spMkLst>
            <pc:docMk/>
            <pc:sldMk cId="3302322551" sldId="8587"/>
            <ac:spMk id="9" creationId="{87DB31DE-7E20-0F89-0FC1-20725EA6493A}"/>
          </ac:spMkLst>
        </pc:spChg>
        <pc:spChg chg="del">
          <ac:chgData name="Sally Adam" userId="452a2b09-2e9b-4546-8a75-bdd867fd253e" providerId="ADAL" clId="{8501230B-6308-44BA-A99A-8A772A1F26C6}" dt="2024-10-04T07:27:43.331" v="2150" actId="478"/>
          <ac:spMkLst>
            <pc:docMk/>
            <pc:sldMk cId="3302322551" sldId="8587"/>
            <ac:spMk id="10" creationId="{2A1C2772-D2B1-051A-3172-C4E89C2695E3}"/>
          </ac:spMkLst>
        </pc:spChg>
        <pc:spChg chg="add mod">
          <ac:chgData name="Sally Adam" userId="452a2b09-2e9b-4546-8a75-bdd867fd253e" providerId="ADAL" clId="{8501230B-6308-44BA-A99A-8A772A1F26C6}" dt="2024-10-04T07:28:31.970" v="2166" actId="1036"/>
          <ac:spMkLst>
            <pc:docMk/>
            <pc:sldMk cId="3302322551" sldId="8587"/>
            <ac:spMk id="11" creationId="{7D4452A1-34F7-D1AF-5A5F-47D31402F165}"/>
          </ac:spMkLst>
        </pc:spChg>
        <pc:spChg chg="del">
          <ac:chgData name="Sally Adam" userId="452a2b09-2e9b-4546-8a75-bdd867fd253e" providerId="ADAL" clId="{8501230B-6308-44BA-A99A-8A772A1F26C6}" dt="2024-10-04T07:27:43.331" v="2150" actId="478"/>
          <ac:spMkLst>
            <pc:docMk/>
            <pc:sldMk cId="3302322551" sldId="8587"/>
            <ac:spMk id="13" creationId="{42F7E420-0A93-222F-5409-44BCBEECFC5E}"/>
          </ac:spMkLst>
        </pc:spChg>
        <pc:spChg chg="del">
          <ac:chgData name="Sally Adam" userId="452a2b09-2e9b-4546-8a75-bdd867fd253e" providerId="ADAL" clId="{8501230B-6308-44BA-A99A-8A772A1F26C6}" dt="2024-10-04T07:27:43.331" v="2150" actId="478"/>
          <ac:spMkLst>
            <pc:docMk/>
            <pc:sldMk cId="3302322551" sldId="8587"/>
            <ac:spMk id="14" creationId="{41787F32-8A46-C86C-B70D-29FF347334AB}"/>
          </ac:spMkLst>
        </pc:spChg>
        <pc:spChg chg="add mod">
          <ac:chgData name="Sally Adam" userId="452a2b09-2e9b-4546-8a75-bdd867fd253e" providerId="ADAL" clId="{8501230B-6308-44BA-A99A-8A772A1F26C6}" dt="2024-10-04T07:28:31.970" v="2166" actId="1036"/>
          <ac:spMkLst>
            <pc:docMk/>
            <pc:sldMk cId="3302322551" sldId="8587"/>
            <ac:spMk id="15" creationId="{7F2417E7-E4F9-681D-757B-291D9F02C3D2}"/>
          </ac:spMkLst>
        </pc:spChg>
        <pc:spChg chg="add mod">
          <ac:chgData name="Sally Adam" userId="452a2b09-2e9b-4546-8a75-bdd867fd253e" providerId="ADAL" clId="{8501230B-6308-44BA-A99A-8A772A1F26C6}" dt="2024-10-04T07:28:31.970" v="2166" actId="1036"/>
          <ac:spMkLst>
            <pc:docMk/>
            <pc:sldMk cId="3302322551" sldId="8587"/>
            <ac:spMk id="16" creationId="{76584D6C-B8F4-9B6C-B3C3-3891C4774C1C}"/>
          </ac:spMkLst>
        </pc:spChg>
        <pc:spChg chg="del">
          <ac:chgData name="Sally Adam" userId="452a2b09-2e9b-4546-8a75-bdd867fd253e" providerId="ADAL" clId="{8501230B-6308-44BA-A99A-8A772A1F26C6}" dt="2024-10-04T07:27:43.331" v="2150" actId="478"/>
          <ac:spMkLst>
            <pc:docMk/>
            <pc:sldMk cId="3302322551" sldId="8587"/>
            <ac:spMk id="17" creationId="{FACA2694-DB65-F388-663C-3B86FEEDFD03}"/>
          </ac:spMkLst>
        </pc:spChg>
        <pc:spChg chg="del">
          <ac:chgData name="Sally Adam" userId="452a2b09-2e9b-4546-8a75-bdd867fd253e" providerId="ADAL" clId="{8501230B-6308-44BA-A99A-8A772A1F26C6}" dt="2024-10-04T07:27:43.331" v="2150" actId="478"/>
          <ac:spMkLst>
            <pc:docMk/>
            <pc:sldMk cId="3302322551" sldId="8587"/>
            <ac:spMk id="18" creationId="{5EB7D555-BA5F-2BCC-3816-F15B860B1A85}"/>
          </ac:spMkLst>
        </pc:spChg>
        <pc:spChg chg="add mod">
          <ac:chgData name="Sally Adam" userId="452a2b09-2e9b-4546-8a75-bdd867fd253e" providerId="ADAL" clId="{8501230B-6308-44BA-A99A-8A772A1F26C6}" dt="2024-10-04T07:28:31.970" v="2166" actId="1036"/>
          <ac:spMkLst>
            <pc:docMk/>
            <pc:sldMk cId="3302322551" sldId="8587"/>
            <ac:spMk id="19" creationId="{0CC1414A-D512-B3BF-9C9C-B95F930C8337}"/>
          </ac:spMkLst>
        </pc:spChg>
        <pc:spChg chg="add mod">
          <ac:chgData name="Sally Adam" userId="452a2b09-2e9b-4546-8a75-bdd867fd253e" providerId="ADAL" clId="{8501230B-6308-44BA-A99A-8A772A1F26C6}" dt="2024-10-04T07:28:31.970" v="2166" actId="1036"/>
          <ac:spMkLst>
            <pc:docMk/>
            <pc:sldMk cId="3302322551" sldId="8587"/>
            <ac:spMk id="20" creationId="{85DC1ADB-23EA-4490-29BE-6A8E436410A7}"/>
          </ac:spMkLst>
        </pc:spChg>
        <pc:spChg chg="del">
          <ac:chgData name="Sally Adam" userId="452a2b09-2e9b-4546-8a75-bdd867fd253e" providerId="ADAL" clId="{8501230B-6308-44BA-A99A-8A772A1F26C6}" dt="2024-10-04T07:29:10.431" v="2177" actId="478"/>
          <ac:spMkLst>
            <pc:docMk/>
            <pc:sldMk cId="3302322551" sldId="8587"/>
            <ac:spMk id="25" creationId="{0B5236C3-FFE1-24E1-C570-03E0C8419EBF}"/>
          </ac:spMkLst>
        </pc:spChg>
        <pc:spChg chg="add mod">
          <ac:chgData name="Sally Adam" userId="452a2b09-2e9b-4546-8a75-bdd867fd253e" providerId="ADAL" clId="{8501230B-6308-44BA-A99A-8A772A1F26C6}" dt="2024-10-04T07:28:31.970" v="2166" actId="1036"/>
          <ac:spMkLst>
            <pc:docMk/>
            <pc:sldMk cId="3302322551" sldId="8587"/>
            <ac:spMk id="26" creationId="{BB05D152-E3A4-12F1-618D-576AD2E5FDBA}"/>
          </ac:spMkLst>
        </pc:spChg>
        <pc:spChg chg="add mod">
          <ac:chgData name="Sally Adam" userId="452a2b09-2e9b-4546-8a75-bdd867fd253e" providerId="ADAL" clId="{8501230B-6308-44BA-A99A-8A772A1F26C6}" dt="2024-10-04T07:28:31.970" v="2166" actId="1036"/>
          <ac:spMkLst>
            <pc:docMk/>
            <pc:sldMk cId="3302322551" sldId="8587"/>
            <ac:spMk id="27" creationId="{3841186C-0317-3C04-E87D-B03BD38CCEBB}"/>
          </ac:spMkLst>
        </pc:spChg>
        <pc:spChg chg="mod">
          <ac:chgData name="Sally Adam" userId="452a2b09-2e9b-4546-8a75-bdd867fd253e" providerId="ADAL" clId="{8501230B-6308-44BA-A99A-8A772A1F26C6}" dt="2024-10-04T07:28:24.157" v="2162"/>
          <ac:spMkLst>
            <pc:docMk/>
            <pc:sldMk cId="3302322551" sldId="8587"/>
            <ac:spMk id="38" creationId="{F7ADB344-2B8C-F317-0B91-928023A6D6D5}"/>
          </ac:spMkLst>
        </pc:spChg>
        <pc:spChg chg="mod">
          <ac:chgData name="Sally Adam" userId="452a2b09-2e9b-4546-8a75-bdd867fd253e" providerId="ADAL" clId="{8501230B-6308-44BA-A99A-8A772A1F26C6}" dt="2024-10-04T07:28:24.157" v="2162"/>
          <ac:spMkLst>
            <pc:docMk/>
            <pc:sldMk cId="3302322551" sldId="8587"/>
            <ac:spMk id="39" creationId="{39725522-8CF2-C75B-6F09-5380ED561CA0}"/>
          </ac:spMkLst>
        </pc:spChg>
        <pc:spChg chg="del">
          <ac:chgData name="Sally Adam" userId="452a2b09-2e9b-4546-8a75-bdd867fd253e" providerId="ADAL" clId="{8501230B-6308-44BA-A99A-8A772A1F26C6}" dt="2024-10-04T07:29:10.431" v="2177" actId="478"/>
          <ac:spMkLst>
            <pc:docMk/>
            <pc:sldMk cId="3302322551" sldId="8587"/>
            <ac:spMk id="40" creationId="{FEF2E8F2-A039-41F4-E87F-C51202BC9EE2}"/>
          </ac:spMkLst>
        </pc:spChg>
        <pc:spChg chg="mod">
          <ac:chgData name="Sally Adam" userId="452a2b09-2e9b-4546-8a75-bdd867fd253e" providerId="ADAL" clId="{8501230B-6308-44BA-A99A-8A772A1F26C6}" dt="2024-10-04T07:28:24.157" v="2162"/>
          <ac:spMkLst>
            <pc:docMk/>
            <pc:sldMk cId="3302322551" sldId="8587"/>
            <ac:spMk id="41" creationId="{DCC0DF51-6A20-F8A9-AA63-9F7D1DC50C40}"/>
          </ac:spMkLst>
        </pc:spChg>
        <pc:spChg chg="add mod">
          <ac:chgData name="Sally Adam" userId="452a2b09-2e9b-4546-8a75-bdd867fd253e" providerId="ADAL" clId="{8501230B-6308-44BA-A99A-8A772A1F26C6}" dt="2024-10-04T07:28:31.970" v="2166" actId="1036"/>
          <ac:spMkLst>
            <pc:docMk/>
            <pc:sldMk cId="3302322551" sldId="8587"/>
            <ac:spMk id="42" creationId="{47328D02-BBF2-AF4D-D460-9726EACB06E2}"/>
          </ac:spMkLst>
        </pc:spChg>
        <pc:spChg chg="add mod">
          <ac:chgData name="Sally Adam" userId="452a2b09-2e9b-4546-8a75-bdd867fd253e" providerId="ADAL" clId="{8501230B-6308-44BA-A99A-8A772A1F26C6}" dt="2024-10-04T07:28:31.970" v="2166" actId="1036"/>
          <ac:spMkLst>
            <pc:docMk/>
            <pc:sldMk cId="3302322551" sldId="8587"/>
            <ac:spMk id="44" creationId="{454467EA-009B-3305-04A5-0D9836DC059C}"/>
          </ac:spMkLst>
        </pc:spChg>
        <pc:spChg chg="add mod">
          <ac:chgData name="Sally Adam" userId="452a2b09-2e9b-4546-8a75-bdd867fd253e" providerId="ADAL" clId="{8501230B-6308-44BA-A99A-8A772A1F26C6}" dt="2024-10-04T07:28:31.970" v="2166" actId="1036"/>
          <ac:spMkLst>
            <pc:docMk/>
            <pc:sldMk cId="3302322551" sldId="8587"/>
            <ac:spMk id="45" creationId="{B9A4CF41-B831-7B59-D086-CD20370EB325}"/>
          </ac:spMkLst>
        </pc:spChg>
        <pc:spChg chg="mod">
          <ac:chgData name="Sally Adam" userId="452a2b09-2e9b-4546-8a75-bdd867fd253e" providerId="ADAL" clId="{8501230B-6308-44BA-A99A-8A772A1F26C6}" dt="2024-10-04T07:28:24.157" v="2162"/>
          <ac:spMkLst>
            <pc:docMk/>
            <pc:sldMk cId="3302322551" sldId="8587"/>
            <ac:spMk id="48" creationId="{28628F01-ED25-641F-F5C0-94C97C61D43A}"/>
          </ac:spMkLst>
        </pc:spChg>
        <pc:spChg chg="mod">
          <ac:chgData name="Sally Adam" userId="452a2b09-2e9b-4546-8a75-bdd867fd253e" providerId="ADAL" clId="{8501230B-6308-44BA-A99A-8A772A1F26C6}" dt="2024-10-04T07:28:24.157" v="2162"/>
          <ac:spMkLst>
            <pc:docMk/>
            <pc:sldMk cId="3302322551" sldId="8587"/>
            <ac:spMk id="49" creationId="{70DEBBAB-D4FB-F308-793B-A46185516C3A}"/>
          </ac:spMkLst>
        </pc:spChg>
        <pc:spChg chg="mod">
          <ac:chgData name="Sally Adam" userId="452a2b09-2e9b-4546-8a75-bdd867fd253e" providerId="ADAL" clId="{8501230B-6308-44BA-A99A-8A772A1F26C6}" dt="2024-10-04T07:28:24.157" v="2162"/>
          <ac:spMkLst>
            <pc:docMk/>
            <pc:sldMk cId="3302322551" sldId="8587"/>
            <ac:spMk id="50" creationId="{0A0AC014-DF73-DE28-4015-C9004EE2E166}"/>
          </ac:spMkLst>
        </pc:spChg>
        <pc:spChg chg="add mod">
          <ac:chgData name="Sally Adam" userId="452a2b09-2e9b-4546-8a75-bdd867fd253e" providerId="ADAL" clId="{8501230B-6308-44BA-A99A-8A772A1F26C6}" dt="2024-10-04T07:28:31.970" v="2166" actId="1036"/>
          <ac:spMkLst>
            <pc:docMk/>
            <pc:sldMk cId="3302322551" sldId="8587"/>
            <ac:spMk id="51" creationId="{0BDDAB7E-667A-F5EC-6B6A-2AADB6A5056F}"/>
          </ac:spMkLst>
        </pc:spChg>
        <pc:spChg chg="add mod">
          <ac:chgData name="Sally Adam" userId="452a2b09-2e9b-4546-8a75-bdd867fd253e" providerId="ADAL" clId="{8501230B-6308-44BA-A99A-8A772A1F26C6}" dt="2024-10-04T07:28:31.970" v="2166" actId="1036"/>
          <ac:spMkLst>
            <pc:docMk/>
            <pc:sldMk cId="3302322551" sldId="8587"/>
            <ac:spMk id="53" creationId="{49FF4B55-E07D-04CC-5C3B-D641B9A1003F}"/>
          </ac:spMkLst>
        </pc:spChg>
        <pc:spChg chg="add mod">
          <ac:chgData name="Sally Adam" userId="452a2b09-2e9b-4546-8a75-bdd867fd253e" providerId="ADAL" clId="{8501230B-6308-44BA-A99A-8A772A1F26C6}" dt="2024-10-04T07:28:31.970" v="2166" actId="1036"/>
          <ac:spMkLst>
            <pc:docMk/>
            <pc:sldMk cId="3302322551" sldId="8587"/>
            <ac:spMk id="54" creationId="{A81FF069-DF81-BA50-2F83-0306FB789DC1}"/>
          </ac:spMkLst>
        </pc:spChg>
        <pc:spChg chg="mod">
          <ac:chgData name="Sally Adam" userId="452a2b09-2e9b-4546-8a75-bdd867fd253e" providerId="ADAL" clId="{8501230B-6308-44BA-A99A-8A772A1F26C6}" dt="2024-10-04T07:28:24.157" v="2162"/>
          <ac:spMkLst>
            <pc:docMk/>
            <pc:sldMk cId="3302322551" sldId="8587"/>
            <ac:spMk id="57" creationId="{F8080F9B-2CC1-CD1F-9303-36AFA30979DF}"/>
          </ac:spMkLst>
        </pc:spChg>
        <pc:spChg chg="mod">
          <ac:chgData name="Sally Adam" userId="452a2b09-2e9b-4546-8a75-bdd867fd253e" providerId="ADAL" clId="{8501230B-6308-44BA-A99A-8A772A1F26C6}" dt="2024-10-04T07:28:24.157" v="2162"/>
          <ac:spMkLst>
            <pc:docMk/>
            <pc:sldMk cId="3302322551" sldId="8587"/>
            <ac:spMk id="58" creationId="{A4856344-D83A-0496-3D71-F0132E911840}"/>
          </ac:spMkLst>
        </pc:spChg>
        <pc:spChg chg="mod">
          <ac:chgData name="Sally Adam" userId="452a2b09-2e9b-4546-8a75-bdd867fd253e" providerId="ADAL" clId="{8501230B-6308-44BA-A99A-8A772A1F26C6}" dt="2024-10-04T07:28:24.157" v="2162"/>
          <ac:spMkLst>
            <pc:docMk/>
            <pc:sldMk cId="3302322551" sldId="8587"/>
            <ac:spMk id="59" creationId="{6C46D8A7-EB50-F34B-6E9C-B03DEC3029B8}"/>
          </ac:spMkLst>
        </pc:spChg>
        <pc:spChg chg="add mod">
          <ac:chgData name="Sally Adam" userId="452a2b09-2e9b-4546-8a75-bdd867fd253e" providerId="ADAL" clId="{8501230B-6308-44BA-A99A-8A772A1F26C6}" dt="2024-10-04T07:28:31.970" v="2166" actId="1036"/>
          <ac:spMkLst>
            <pc:docMk/>
            <pc:sldMk cId="3302322551" sldId="8587"/>
            <ac:spMk id="60" creationId="{6A484615-A12E-3C3D-C2CD-55073011F656}"/>
          </ac:spMkLst>
        </pc:spChg>
        <pc:spChg chg="add mod">
          <ac:chgData name="Sally Adam" userId="452a2b09-2e9b-4546-8a75-bdd867fd253e" providerId="ADAL" clId="{8501230B-6308-44BA-A99A-8A772A1F26C6}" dt="2024-10-04T07:28:31.970" v="2166" actId="1036"/>
          <ac:spMkLst>
            <pc:docMk/>
            <pc:sldMk cId="3302322551" sldId="8587"/>
            <ac:spMk id="62" creationId="{E1A6207E-BA5A-02EE-FF22-075DF67954DA}"/>
          </ac:spMkLst>
        </pc:spChg>
        <pc:spChg chg="add mod">
          <ac:chgData name="Sally Adam" userId="452a2b09-2e9b-4546-8a75-bdd867fd253e" providerId="ADAL" clId="{8501230B-6308-44BA-A99A-8A772A1F26C6}" dt="2024-10-04T07:29:05.969" v="2174" actId="1036"/>
          <ac:spMkLst>
            <pc:docMk/>
            <pc:sldMk cId="3302322551" sldId="8587"/>
            <ac:spMk id="63" creationId="{9D528DAC-0BE5-846C-FE77-46125AB49E96}"/>
          </ac:spMkLst>
        </pc:spChg>
        <pc:spChg chg="add mod">
          <ac:chgData name="Sally Adam" userId="452a2b09-2e9b-4546-8a75-bdd867fd253e" providerId="ADAL" clId="{8501230B-6308-44BA-A99A-8A772A1F26C6}" dt="2024-10-04T07:29:06.770" v="2175" actId="1036"/>
          <ac:spMkLst>
            <pc:docMk/>
            <pc:sldMk cId="3302322551" sldId="8587"/>
            <ac:spMk id="64" creationId="{FA7B6C60-68D6-E7EF-3A78-D48D9F329F07}"/>
          </ac:spMkLst>
        </pc:spChg>
        <pc:spChg chg="mod">
          <ac:chgData name="Sally Adam" userId="452a2b09-2e9b-4546-8a75-bdd867fd253e" providerId="ADAL" clId="{8501230B-6308-44BA-A99A-8A772A1F26C6}" dt="2024-10-04T07:29:17.088" v="2179" actId="14100"/>
          <ac:spMkLst>
            <pc:docMk/>
            <pc:sldMk cId="3302322551" sldId="8587"/>
            <ac:spMk id="71" creationId="{4BBDC5F7-7BBF-8AEB-0BE5-47B848FF317A}"/>
          </ac:spMkLst>
        </pc:spChg>
        <pc:spChg chg="del">
          <ac:chgData name="Sally Adam" userId="452a2b09-2e9b-4546-8a75-bdd867fd253e" providerId="ADAL" clId="{8501230B-6308-44BA-A99A-8A772A1F26C6}" dt="2024-10-04T07:27:43.331" v="2150" actId="478"/>
          <ac:spMkLst>
            <pc:docMk/>
            <pc:sldMk cId="3302322551" sldId="8587"/>
            <ac:spMk id="98" creationId="{4CD117C2-6C78-1365-5759-1239F0760CFA}"/>
          </ac:spMkLst>
        </pc:spChg>
        <pc:spChg chg="del">
          <ac:chgData name="Sally Adam" userId="452a2b09-2e9b-4546-8a75-bdd867fd253e" providerId="ADAL" clId="{8501230B-6308-44BA-A99A-8A772A1F26C6}" dt="2024-10-04T07:27:43.331" v="2150" actId="478"/>
          <ac:spMkLst>
            <pc:docMk/>
            <pc:sldMk cId="3302322551" sldId="8587"/>
            <ac:spMk id="100" creationId="{DA67566C-BC6F-CBC6-899C-E8FF1B7903B3}"/>
          </ac:spMkLst>
        </pc:spChg>
        <pc:spChg chg="del">
          <ac:chgData name="Sally Adam" userId="452a2b09-2e9b-4546-8a75-bdd867fd253e" providerId="ADAL" clId="{8501230B-6308-44BA-A99A-8A772A1F26C6}" dt="2024-10-04T07:27:43.331" v="2150" actId="478"/>
          <ac:spMkLst>
            <pc:docMk/>
            <pc:sldMk cId="3302322551" sldId="8587"/>
            <ac:spMk id="101" creationId="{9D3802DD-1F39-555F-310C-8DEFBE8074C6}"/>
          </ac:spMkLst>
        </pc:spChg>
        <pc:spChg chg="del">
          <ac:chgData name="Sally Adam" userId="452a2b09-2e9b-4546-8a75-bdd867fd253e" providerId="ADAL" clId="{8501230B-6308-44BA-A99A-8A772A1F26C6}" dt="2024-10-04T07:27:43.331" v="2150" actId="478"/>
          <ac:spMkLst>
            <pc:docMk/>
            <pc:sldMk cId="3302322551" sldId="8587"/>
            <ac:spMk id="102" creationId="{B83ABA02-071C-C435-CF40-29FF8DF58DED}"/>
          </ac:spMkLst>
        </pc:spChg>
        <pc:spChg chg="del">
          <ac:chgData name="Sally Adam" userId="452a2b09-2e9b-4546-8a75-bdd867fd253e" providerId="ADAL" clId="{8501230B-6308-44BA-A99A-8A772A1F26C6}" dt="2024-10-04T07:27:43.331" v="2150" actId="478"/>
          <ac:spMkLst>
            <pc:docMk/>
            <pc:sldMk cId="3302322551" sldId="8587"/>
            <ac:spMk id="113" creationId="{2456862A-886F-CA2F-F0B5-21B6A1A5D054}"/>
          </ac:spMkLst>
        </pc:spChg>
        <pc:spChg chg="del">
          <ac:chgData name="Sally Adam" userId="452a2b09-2e9b-4546-8a75-bdd867fd253e" providerId="ADAL" clId="{8501230B-6308-44BA-A99A-8A772A1F26C6}" dt="2024-10-04T07:27:43.331" v="2150" actId="478"/>
          <ac:spMkLst>
            <pc:docMk/>
            <pc:sldMk cId="3302322551" sldId="8587"/>
            <ac:spMk id="115" creationId="{C12FD62C-26EB-D25A-C44F-D526D59D442B}"/>
          </ac:spMkLst>
        </pc:spChg>
        <pc:spChg chg="del">
          <ac:chgData name="Sally Adam" userId="452a2b09-2e9b-4546-8a75-bdd867fd253e" providerId="ADAL" clId="{8501230B-6308-44BA-A99A-8A772A1F26C6}" dt="2024-10-04T07:27:43.331" v="2150" actId="478"/>
          <ac:spMkLst>
            <pc:docMk/>
            <pc:sldMk cId="3302322551" sldId="8587"/>
            <ac:spMk id="116" creationId="{94E702EE-4F39-185E-F40E-B826C41C7D5E}"/>
          </ac:spMkLst>
        </pc:spChg>
        <pc:spChg chg="del">
          <ac:chgData name="Sally Adam" userId="452a2b09-2e9b-4546-8a75-bdd867fd253e" providerId="ADAL" clId="{8501230B-6308-44BA-A99A-8A772A1F26C6}" dt="2024-10-04T07:27:43.331" v="2150" actId="478"/>
          <ac:spMkLst>
            <pc:docMk/>
            <pc:sldMk cId="3302322551" sldId="8587"/>
            <ac:spMk id="117" creationId="{DD22C0D9-6BE1-9618-D3FA-4E3BB51DA39D}"/>
          </ac:spMkLst>
        </pc:spChg>
        <pc:spChg chg="del">
          <ac:chgData name="Sally Adam" userId="452a2b09-2e9b-4546-8a75-bdd867fd253e" providerId="ADAL" clId="{8501230B-6308-44BA-A99A-8A772A1F26C6}" dt="2024-10-04T07:27:43.331" v="2150" actId="478"/>
          <ac:spMkLst>
            <pc:docMk/>
            <pc:sldMk cId="3302322551" sldId="8587"/>
            <ac:spMk id="128" creationId="{5DAEA1E3-321E-495D-221B-6618E9C4561E}"/>
          </ac:spMkLst>
        </pc:spChg>
        <pc:spChg chg="del">
          <ac:chgData name="Sally Adam" userId="452a2b09-2e9b-4546-8a75-bdd867fd253e" providerId="ADAL" clId="{8501230B-6308-44BA-A99A-8A772A1F26C6}" dt="2024-10-04T07:27:43.331" v="2150" actId="478"/>
          <ac:spMkLst>
            <pc:docMk/>
            <pc:sldMk cId="3302322551" sldId="8587"/>
            <ac:spMk id="130" creationId="{DBE749BE-BE84-E404-09A8-6B9550BDE4E3}"/>
          </ac:spMkLst>
        </pc:spChg>
        <pc:spChg chg="del">
          <ac:chgData name="Sally Adam" userId="452a2b09-2e9b-4546-8a75-bdd867fd253e" providerId="ADAL" clId="{8501230B-6308-44BA-A99A-8A772A1F26C6}" dt="2024-10-04T07:27:43.331" v="2150" actId="478"/>
          <ac:spMkLst>
            <pc:docMk/>
            <pc:sldMk cId="3302322551" sldId="8587"/>
            <ac:spMk id="131" creationId="{25D59DA4-9D47-58BC-1791-6B0DB1780A62}"/>
          </ac:spMkLst>
        </pc:spChg>
        <pc:spChg chg="del">
          <ac:chgData name="Sally Adam" userId="452a2b09-2e9b-4546-8a75-bdd867fd253e" providerId="ADAL" clId="{8501230B-6308-44BA-A99A-8A772A1F26C6}" dt="2024-10-04T07:27:43.331" v="2150" actId="478"/>
          <ac:spMkLst>
            <pc:docMk/>
            <pc:sldMk cId="3302322551" sldId="8587"/>
            <ac:spMk id="132" creationId="{9026E413-E5EC-5053-EBC8-AA7E3C85F701}"/>
          </ac:spMkLst>
        </pc:spChg>
        <pc:spChg chg="del">
          <ac:chgData name="Sally Adam" userId="452a2b09-2e9b-4546-8a75-bdd867fd253e" providerId="ADAL" clId="{8501230B-6308-44BA-A99A-8A772A1F26C6}" dt="2024-10-04T07:27:43.331" v="2150" actId="478"/>
          <ac:spMkLst>
            <pc:docMk/>
            <pc:sldMk cId="3302322551" sldId="8587"/>
            <ac:spMk id="143" creationId="{4BA6C300-1DA6-DB2C-3DF4-4C6988ACA8FA}"/>
          </ac:spMkLst>
        </pc:spChg>
        <pc:spChg chg="del">
          <ac:chgData name="Sally Adam" userId="452a2b09-2e9b-4546-8a75-bdd867fd253e" providerId="ADAL" clId="{8501230B-6308-44BA-A99A-8A772A1F26C6}" dt="2024-10-04T07:27:43.331" v="2150" actId="478"/>
          <ac:spMkLst>
            <pc:docMk/>
            <pc:sldMk cId="3302322551" sldId="8587"/>
            <ac:spMk id="145" creationId="{05E7DAC8-E051-0E3E-0EFA-4E08E3A1EE09}"/>
          </ac:spMkLst>
        </pc:spChg>
        <pc:spChg chg="del">
          <ac:chgData name="Sally Adam" userId="452a2b09-2e9b-4546-8a75-bdd867fd253e" providerId="ADAL" clId="{8501230B-6308-44BA-A99A-8A772A1F26C6}" dt="2024-10-04T07:29:10.431" v="2177" actId="478"/>
          <ac:spMkLst>
            <pc:docMk/>
            <pc:sldMk cId="3302322551" sldId="8587"/>
            <ac:spMk id="146" creationId="{492727B7-EB4A-7042-D0CA-82F7D8B1F893}"/>
          </ac:spMkLst>
        </pc:spChg>
        <pc:spChg chg="mod">
          <ac:chgData name="Sally Adam" userId="452a2b09-2e9b-4546-8a75-bdd867fd253e" providerId="ADAL" clId="{8501230B-6308-44BA-A99A-8A772A1F26C6}" dt="2024-10-04T07:29:08.082" v="2176" actId="1036"/>
          <ac:spMkLst>
            <pc:docMk/>
            <pc:sldMk cId="3302322551" sldId="8587"/>
            <ac:spMk id="147" creationId="{AAE41892-7C18-B4D3-C3EB-9658C74E4967}"/>
          </ac:spMkLst>
        </pc:spChg>
        <pc:spChg chg="del">
          <ac:chgData name="Sally Adam" userId="452a2b09-2e9b-4546-8a75-bdd867fd253e" providerId="ADAL" clId="{8501230B-6308-44BA-A99A-8A772A1F26C6}" dt="2024-10-04T07:29:10.431" v="2177" actId="478"/>
          <ac:spMkLst>
            <pc:docMk/>
            <pc:sldMk cId="3302322551" sldId="8587"/>
            <ac:spMk id="158" creationId="{8AAEBED1-C2D6-4896-90D0-32403243A555}"/>
          </ac:spMkLst>
        </pc:spChg>
        <pc:spChg chg="del">
          <ac:chgData name="Sally Adam" userId="452a2b09-2e9b-4546-8a75-bdd867fd253e" providerId="ADAL" clId="{8501230B-6308-44BA-A99A-8A772A1F26C6}" dt="2024-10-04T07:29:10.431" v="2177" actId="478"/>
          <ac:spMkLst>
            <pc:docMk/>
            <pc:sldMk cId="3302322551" sldId="8587"/>
            <ac:spMk id="160" creationId="{5902836E-097B-4CE5-D68F-6C73C0EF60F4}"/>
          </ac:spMkLst>
        </pc:spChg>
        <pc:grpChg chg="del">
          <ac:chgData name="Sally Adam" userId="452a2b09-2e9b-4546-8a75-bdd867fd253e" providerId="ADAL" clId="{8501230B-6308-44BA-A99A-8A772A1F26C6}" dt="2024-10-04T07:27:43.331" v="2150" actId="478"/>
          <ac:grpSpMkLst>
            <pc:docMk/>
            <pc:sldMk cId="3302322551" sldId="8587"/>
            <ac:grpSpMk id="30" creationId="{3C4505FE-2516-1D48-F68F-C6E503833919}"/>
          </ac:grpSpMkLst>
        </pc:grpChg>
        <pc:grpChg chg="add mod">
          <ac:chgData name="Sally Adam" userId="452a2b09-2e9b-4546-8a75-bdd867fd253e" providerId="ADAL" clId="{8501230B-6308-44BA-A99A-8A772A1F26C6}" dt="2024-10-04T07:28:31.970" v="2166" actId="1036"/>
          <ac:grpSpMkLst>
            <pc:docMk/>
            <pc:sldMk cId="3302322551" sldId="8587"/>
            <ac:grpSpMk id="36" creationId="{30E1A3D6-717B-0136-DB30-550B959965B3}"/>
          </ac:grpSpMkLst>
        </pc:grpChg>
        <pc:grpChg chg="mod">
          <ac:chgData name="Sally Adam" userId="452a2b09-2e9b-4546-8a75-bdd867fd253e" providerId="ADAL" clId="{8501230B-6308-44BA-A99A-8A772A1F26C6}" dt="2024-10-04T07:28:24.157" v="2162"/>
          <ac:grpSpMkLst>
            <pc:docMk/>
            <pc:sldMk cId="3302322551" sldId="8587"/>
            <ac:grpSpMk id="37" creationId="{9848FBF8-03D2-C380-B9DE-EEF1E06B6141}"/>
          </ac:grpSpMkLst>
        </pc:grpChg>
        <pc:grpChg chg="add mod">
          <ac:chgData name="Sally Adam" userId="452a2b09-2e9b-4546-8a75-bdd867fd253e" providerId="ADAL" clId="{8501230B-6308-44BA-A99A-8A772A1F26C6}" dt="2024-10-04T07:28:31.970" v="2166" actId="1036"/>
          <ac:grpSpMkLst>
            <pc:docMk/>
            <pc:sldMk cId="3302322551" sldId="8587"/>
            <ac:grpSpMk id="46" creationId="{7A00BB5C-1592-6BCB-6275-C57AB6E0A632}"/>
          </ac:grpSpMkLst>
        </pc:grpChg>
        <pc:grpChg chg="mod">
          <ac:chgData name="Sally Adam" userId="452a2b09-2e9b-4546-8a75-bdd867fd253e" providerId="ADAL" clId="{8501230B-6308-44BA-A99A-8A772A1F26C6}" dt="2024-10-04T07:28:24.157" v="2162"/>
          <ac:grpSpMkLst>
            <pc:docMk/>
            <pc:sldMk cId="3302322551" sldId="8587"/>
            <ac:grpSpMk id="47" creationId="{4CBCBDC5-D400-6A40-6767-84951A075C40}"/>
          </ac:grpSpMkLst>
        </pc:grpChg>
        <pc:grpChg chg="add mod">
          <ac:chgData name="Sally Adam" userId="452a2b09-2e9b-4546-8a75-bdd867fd253e" providerId="ADAL" clId="{8501230B-6308-44BA-A99A-8A772A1F26C6}" dt="2024-10-04T07:28:31.970" v="2166" actId="1036"/>
          <ac:grpSpMkLst>
            <pc:docMk/>
            <pc:sldMk cId="3302322551" sldId="8587"/>
            <ac:grpSpMk id="55" creationId="{F97A90DB-4699-8A1F-6D60-96F95F2E40E0}"/>
          </ac:grpSpMkLst>
        </pc:grpChg>
        <pc:grpChg chg="mod">
          <ac:chgData name="Sally Adam" userId="452a2b09-2e9b-4546-8a75-bdd867fd253e" providerId="ADAL" clId="{8501230B-6308-44BA-A99A-8A772A1F26C6}" dt="2024-10-04T07:28:24.157" v="2162"/>
          <ac:grpSpMkLst>
            <pc:docMk/>
            <pc:sldMk cId="3302322551" sldId="8587"/>
            <ac:grpSpMk id="56" creationId="{F254E93D-7825-8A47-9CBD-8E82C76DFE12}"/>
          </ac:grpSpMkLst>
        </pc:grpChg>
        <pc:grpChg chg="del">
          <ac:chgData name="Sally Adam" userId="452a2b09-2e9b-4546-8a75-bdd867fd253e" providerId="ADAL" clId="{8501230B-6308-44BA-A99A-8A772A1F26C6}" dt="2024-10-04T07:27:43.331" v="2150" actId="478"/>
          <ac:grpSpMkLst>
            <pc:docMk/>
            <pc:sldMk cId="3302322551" sldId="8587"/>
            <ac:grpSpMk id="103" creationId="{5FAA9A52-A992-AC19-6178-EED8F885EEC2}"/>
          </ac:grpSpMkLst>
        </pc:grpChg>
        <pc:grpChg chg="del">
          <ac:chgData name="Sally Adam" userId="452a2b09-2e9b-4546-8a75-bdd867fd253e" providerId="ADAL" clId="{8501230B-6308-44BA-A99A-8A772A1F26C6}" dt="2024-10-04T07:27:43.331" v="2150" actId="478"/>
          <ac:grpSpMkLst>
            <pc:docMk/>
            <pc:sldMk cId="3302322551" sldId="8587"/>
            <ac:grpSpMk id="118" creationId="{556FFC14-C707-CE86-9132-8FBB8F0DA073}"/>
          </ac:grpSpMkLst>
        </pc:grpChg>
        <pc:grpChg chg="del">
          <ac:chgData name="Sally Adam" userId="452a2b09-2e9b-4546-8a75-bdd867fd253e" providerId="ADAL" clId="{8501230B-6308-44BA-A99A-8A772A1F26C6}" dt="2024-10-04T07:27:43.331" v="2150" actId="478"/>
          <ac:grpSpMkLst>
            <pc:docMk/>
            <pc:sldMk cId="3302322551" sldId="8587"/>
            <ac:grpSpMk id="133" creationId="{ABAEBC1B-2419-DF95-020E-FB5DB1BE49AE}"/>
          </ac:grpSpMkLst>
        </pc:grpChg>
        <pc:grpChg chg="del">
          <ac:chgData name="Sally Adam" userId="452a2b09-2e9b-4546-8a75-bdd867fd253e" providerId="ADAL" clId="{8501230B-6308-44BA-A99A-8A772A1F26C6}" dt="2024-10-04T07:29:10.431" v="2177" actId="478"/>
          <ac:grpSpMkLst>
            <pc:docMk/>
            <pc:sldMk cId="3302322551" sldId="8587"/>
            <ac:grpSpMk id="148" creationId="{5A1E2B15-190C-E85C-45A9-8A924BE15058}"/>
          </ac:grpSpMkLst>
        </pc:grpChg>
        <pc:cxnChg chg="del">
          <ac:chgData name="Sally Adam" userId="452a2b09-2e9b-4546-8a75-bdd867fd253e" providerId="ADAL" clId="{8501230B-6308-44BA-A99A-8A772A1F26C6}" dt="2024-10-04T07:27:43.331" v="2150" actId="478"/>
          <ac:cxnSpMkLst>
            <pc:docMk/>
            <pc:sldMk cId="3302322551" sldId="8587"/>
            <ac:cxnSpMk id="4" creationId="{91602C92-C942-12E7-3CB1-32E8A39A2E21}"/>
          </ac:cxnSpMkLst>
        </pc:cxnChg>
        <pc:cxnChg chg="del">
          <ac:chgData name="Sally Adam" userId="452a2b09-2e9b-4546-8a75-bdd867fd253e" providerId="ADAL" clId="{8501230B-6308-44BA-A99A-8A772A1F26C6}" dt="2024-10-04T07:27:43.331" v="2150" actId="478"/>
          <ac:cxnSpMkLst>
            <pc:docMk/>
            <pc:sldMk cId="3302322551" sldId="8587"/>
            <ac:cxnSpMk id="22" creationId="{06CAEB64-743D-2FB7-7015-9A9EE7FF4FF9}"/>
          </ac:cxnSpMkLst>
        </pc:cxnChg>
        <pc:cxnChg chg="del">
          <ac:chgData name="Sally Adam" userId="452a2b09-2e9b-4546-8a75-bdd867fd253e" providerId="ADAL" clId="{8501230B-6308-44BA-A99A-8A772A1F26C6}" dt="2024-10-04T07:27:43.331" v="2150" actId="478"/>
          <ac:cxnSpMkLst>
            <pc:docMk/>
            <pc:sldMk cId="3302322551" sldId="8587"/>
            <ac:cxnSpMk id="23" creationId="{10A124AC-4674-11C1-DEF1-DD3FBBC143C5}"/>
          </ac:cxnSpMkLst>
        </pc:cxnChg>
        <pc:cxnChg chg="del">
          <ac:chgData name="Sally Adam" userId="452a2b09-2e9b-4546-8a75-bdd867fd253e" providerId="ADAL" clId="{8501230B-6308-44BA-A99A-8A772A1F26C6}" dt="2024-10-04T07:27:43.331" v="2150" actId="478"/>
          <ac:cxnSpMkLst>
            <pc:docMk/>
            <pc:sldMk cId="3302322551" sldId="8587"/>
            <ac:cxnSpMk id="24" creationId="{225DC2A3-02B8-C79B-012F-819666655645}"/>
          </ac:cxnSpMkLst>
        </pc:cxnChg>
        <pc:cxnChg chg="add mod">
          <ac:chgData name="Sally Adam" userId="452a2b09-2e9b-4546-8a75-bdd867fd253e" providerId="ADAL" clId="{8501230B-6308-44BA-A99A-8A772A1F26C6}" dt="2024-10-04T07:28:31.970" v="2166" actId="1036"/>
          <ac:cxnSpMkLst>
            <pc:docMk/>
            <pc:sldMk cId="3302322551" sldId="8587"/>
            <ac:cxnSpMk id="28" creationId="{C3F98AF4-35BE-E487-D920-1AAB7761A202}"/>
          </ac:cxnSpMkLst>
        </pc:cxnChg>
        <pc:cxnChg chg="add mod">
          <ac:chgData name="Sally Adam" userId="452a2b09-2e9b-4546-8a75-bdd867fd253e" providerId="ADAL" clId="{8501230B-6308-44BA-A99A-8A772A1F26C6}" dt="2024-10-04T07:28:31.970" v="2166" actId="1036"/>
          <ac:cxnSpMkLst>
            <pc:docMk/>
            <pc:sldMk cId="3302322551" sldId="8587"/>
            <ac:cxnSpMk id="29" creationId="{BB9845CE-7BC8-D94F-97DA-94FA8429385B}"/>
          </ac:cxnSpMkLst>
        </pc:cxnChg>
        <pc:cxnChg chg="add mod">
          <ac:chgData name="Sally Adam" userId="452a2b09-2e9b-4546-8a75-bdd867fd253e" providerId="ADAL" clId="{8501230B-6308-44BA-A99A-8A772A1F26C6}" dt="2024-10-04T07:28:31.970" v="2166" actId="1036"/>
          <ac:cxnSpMkLst>
            <pc:docMk/>
            <pc:sldMk cId="3302322551" sldId="8587"/>
            <ac:cxnSpMk id="35" creationId="{6FAC1BB1-2F78-A61E-66DE-BCE9D128E2DD}"/>
          </ac:cxnSpMkLst>
        </pc:cxnChg>
        <pc:cxnChg chg="add mod">
          <ac:chgData name="Sally Adam" userId="452a2b09-2e9b-4546-8a75-bdd867fd253e" providerId="ADAL" clId="{8501230B-6308-44BA-A99A-8A772A1F26C6}" dt="2024-10-04T07:28:31.970" v="2166" actId="1036"/>
          <ac:cxnSpMkLst>
            <pc:docMk/>
            <pc:sldMk cId="3302322551" sldId="8587"/>
            <ac:cxnSpMk id="43" creationId="{02EE8B72-EEDB-17C0-78EA-3A3DDE0CDA9C}"/>
          </ac:cxnSpMkLst>
        </pc:cxnChg>
        <pc:cxnChg chg="add mod">
          <ac:chgData name="Sally Adam" userId="452a2b09-2e9b-4546-8a75-bdd867fd253e" providerId="ADAL" clId="{8501230B-6308-44BA-A99A-8A772A1F26C6}" dt="2024-10-04T07:28:31.970" v="2166" actId="1036"/>
          <ac:cxnSpMkLst>
            <pc:docMk/>
            <pc:sldMk cId="3302322551" sldId="8587"/>
            <ac:cxnSpMk id="52" creationId="{AAF067B9-DE62-7415-DA5F-B1A66B2063F4}"/>
          </ac:cxnSpMkLst>
        </pc:cxnChg>
        <pc:cxnChg chg="add mod">
          <ac:chgData name="Sally Adam" userId="452a2b09-2e9b-4546-8a75-bdd867fd253e" providerId="ADAL" clId="{8501230B-6308-44BA-A99A-8A772A1F26C6}" dt="2024-10-04T07:28:31.970" v="2166" actId="1036"/>
          <ac:cxnSpMkLst>
            <pc:docMk/>
            <pc:sldMk cId="3302322551" sldId="8587"/>
            <ac:cxnSpMk id="61" creationId="{B79F77A8-93D7-5A03-E3F1-113309340DE0}"/>
          </ac:cxnSpMkLst>
        </pc:cxnChg>
        <pc:cxnChg chg="del">
          <ac:chgData name="Sally Adam" userId="452a2b09-2e9b-4546-8a75-bdd867fd253e" providerId="ADAL" clId="{8501230B-6308-44BA-A99A-8A772A1F26C6}" dt="2024-10-04T07:29:10.431" v="2177" actId="478"/>
          <ac:cxnSpMkLst>
            <pc:docMk/>
            <pc:sldMk cId="3302322551" sldId="8587"/>
            <ac:cxnSpMk id="74" creationId="{18AF78D1-BCE9-A9F1-FF17-570F9DFDE0B0}"/>
          </ac:cxnSpMkLst>
        </pc:cxnChg>
        <pc:cxnChg chg="del">
          <ac:chgData name="Sally Adam" userId="452a2b09-2e9b-4546-8a75-bdd867fd253e" providerId="ADAL" clId="{8501230B-6308-44BA-A99A-8A772A1F26C6}" dt="2024-10-04T07:27:43.331" v="2150" actId="478"/>
          <ac:cxnSpMkLst>
            <pc:docMk/>
            <pc:sldMk cId="3302322551" sldId="8587"/>
            <ac:cxnSpMk id="99" creationId="{300BAB62-5A1F-67EF-AAC9-0A3DD71CC843}"/>
          </ac:cxnSpMkLst>
        </pc:cxnChg>
        <pc:cxnChg chg="del">
          <ac:chgData name="Sally Adam" userId="452a2b09-2e9b-4546-8a75-bdd867fd253e" providerId="ADAL" clId="{8501230B-6308-44BA-A99A-8A772A1F26C6}" dt="2024-10-04T07:27:43.331" v="2150" actId="478"/>
          <ac:cxnSpMkLst>
            <pc:docMk/>
            <pc:sldMk cId="3302322551" sldId="8587"/>
            <ac:cxnSpMk id="114" creationId="{1C6127E3-ED93-3DD3-CF87-6D5288FBF362}"/>
          </ac:cxnSpMkLst>
        </pc:cxnChg>
        <pc:cxnChg chg="del">
          <ac:chgData name="Sally Adam" userId="452a2b09-2e9b-4546-8a75-bdd867fd253e" providerId="ADAL" clId="{8501230B-6308-44BA-A99A-8A772A1F26C6}" dt="2024-10-04T07:27:43.331" v="2150" actId="478"/>
          <ac:cxnSpMkLst>
            <pc:docMk/>
            <pc:sldMk cId="3302322551" sldId="8587"/>
            <ac:cxnSpMk id="129" creationId="{00292F26-BDA5-67D9-7B24-C15E4222B362}"/>
          </ac:cxnSpMkLst>
        </pc:cxnChg>
        <pc:cxnChg chg="del">
          <ac:chgData name="Sally Adam" userId="452a2b09-2e9b-4546-8a75-bdd867fd253e" providerId="ADAL" clId="{8501230B-6308-44BA-A99A-8A772A1F26C6}" dt="2024-10-04T07:27:43.331" v="2150" actId="478"/>
          <ac:cxnSpMkLst>
            <pc:docMk/>
            <pc:sldMk cId="3302322551" sldId="8587"/>
            <ac:cxnSpMk id="144" creationId="{B2C35713-4152-5ABE-EABE-879CD501EF10}"/>
          </ac:cxnSpMkLst>
        </pc:cxnChg>
        <pc:cxnChg chg="del">
          <ac:chgData name="Sally Adam" userId="452a2b09-2e9b-4546-8a75-bdd867fd253e" providerId="ADAL" clId="{8501230B-6308-44BA-A99A-8A772A1F26C6}" dt="2024-10-04T07:29:10.431" v="2177" actId="478"/>
          <ac:cxnSpMkLst>
            <pc:docMk/>
            <pc:sldMk cId="3302322551" sldId="8587"/>
            <ac:cxnSpMk id="159" creationId="{9B36798F-054D-6389-DF08-E25A8DC5F42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11AEB-D7FD-9549-812D-319785771D81}"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C6C03-E9BB-454B-94F0-5C7F9CA37ABA}" type="slidenum">
              <a:rPr lang="en-US" smtClean="0"/>
              <a:t>‹#›</a:t>
            </a:fld>
            <a:endParaRPr lang="en-US"/>
          </a:p>
        </p:txBody>
      </p:sp>
    </p:spTree>
    <p:extLst>
      <p:ext uri="{BB962C8B-B14F-4D97-AF65-F5344CB8AC3E}">
        <p14:creationId xmlns:p14="http://schemas.microsoft.com/office/powerpoint/2010/main" val="317884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C6C03-E9BB-454B-94F0-5C7F9CA37ABA}" type="slidenum">
              <a:rPr lang="en-US" smtClean="0"/>
              <a:t>1</a:t>
            </a:fld>
            <a:endParaRPr lang="en-US"/>
          </a:p>
        </p:txBody>
      </p:sp>
    </p:spTree>
    <p:extLst>
      <p:ext uri="{BB962C8B-B14F-4D97-AF65-F5344CB8AC3E}">
        <p14:creationId xmlns:p14="http://schemas.microsoft.com/office/powerpoint/2010/main" val="269785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F12F28-E08F-4752-80EA-454CCECA2B33}" type="slidenum">
              <a:rPr lang="en-GB" smtClean="0"/>
              <a:t>2</a:t>
            </a:fld>
            <a:endParaRPr lang="en-GB"/>
          </a:p>
        </p:txBody>
      </p:sp>
    </p:spTree>
    <p:extLst>
      <p:ext uri="{BB962C8B-B14F-4D97-AF65-F5344CB8AC3E}">
        <p14:creationId xmlns:p14="http://schemas.microsoft.com/office/powerpoint/2010/main" val="10505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F12F28-E08F-4752-80EA-454CCECA2B33}" type="slidenum">
              <a:rPr lang="en-GB" smtClean="0"/>
              <a:t>5</a:t>
            </a:fld>
            <a:endParaRPr lang="en-GB"/>
          </a:p>
        </p:txBody>
      </p:sp>
    </p:spTree>
    <p:extLst>
      <p:ext uri="{BB962C8B-B14F-4D97-AF65-F5344CB8AC3E}">
        <p14:creationId xmlns:p14="http://schemas.microsoft.com/office/powerpoint/2010/main" val="3441854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9486900"/>
            <a:ext cx="2133600" cy="365125"/>
          </a:xfrm>
        </p:spPr>
        <p:txBody>
          <a:bodyPr/>
          <a:lstStyle/>
          <a:p>
            <a:fld id="{C0B03830-E68D-5B42-8988-5F835844933B}" type="datetime1">
              <a:rPr lang="en-GB" smtClean="0"/>
              <a:t>14/10/2024</a:t>
            </a:fld>
            <a:endParaRPr lang="en-US"/>
          </a:p>
        </p:txBody>
      </p:sp>
      <p:sp>
        <p:nvSpPr>
          <p:cNvPr id="5" name="Footer Placeholder 4"/>
          <p:cNvSpPr>
            <a:spLocks noGrp="1"/>
          </p:cNvSpPr>
          <p:nvPr>
            <p:ph type="ftr" sz="quarter" idx="11"/>
          </p:nvPr>
        </p:nvSpPr>
        <p:spPr>
          <a:xfrm>
            <a:off x="7696200" y="9486900"/>
            <a:ext cx="2895600" cy="365125"/>
          </a:xfrm>
        </p:spPr>
        <p:txBody>
          <a:bodyPr/>
          <a:lstStyle/>
          <a:p>
            <a:endParaRPr lang="en-US"/>
          </a:p>
        </p:txBody>
      </p:sp>
      <p:sp>
        <p:nvSpPr>
          <p:cNvPr id="6" name="Slide Number Placeholder 5"/>
          <p:cNvSpPr>
            <a:spLocks noGrp="1"/>
          </p:cNvSpPr>
          <p:nvPr>
            <p:ph type="sldNum" sz="quarter" idx="12"/>
          </p:nvPr>
        </p:nvSpPr>
        <p:spPr>
          <a:xfrm>
            <a:off x="15544800" y="9486899"/>
            <a:ext cx="2133600" cy="365125"/>
          </a:xfrm>
        </p:spPr>
        <p:txBody>
          <a:bodyPr/>
          <a:lstStyle/>
          <a:p>
            <a:fld id="{B6F15528-21DE-4FAA-801E-634DDDAF4B2B}" type="slidenum">
              <a:rPr lang="en-US" smtClean="0"/>
              <a:pPr/>
              <a:t>‹#›</a:t>
            </a:fld>
            <a:endParaRPr lang="en-US"/>
          </a:p>
        </p:txBody>
      </p:sp>
      <p:sp>
        <p:nvSpPr>
          <p:cNvPr id="7" name="AutoShape 2" hidden="1">
            <a:extLst>
              <a:ext uri="{FF2B5EF4-FFF2-40B4-BE49-F238E27FC236}">
                <a16:creationId xmlns:a16="http://schemas.microsoft.com/office/drawing/2014/main" id="{76DFEF64-E7F9-E341-B763-12E6B60B8D93}"/>
              </a:ext>
            </a:extLst>
          </p:cNvPr>
          <p:cNvSpPr>
            <a:spLocks/>
          </p:cNvSpPr>
          <p:nvPr userDrawn="1"/>
        </p:nvSpPr>
        <p:spPr>
          <a:xfrm flipH="1">
            <a:off x="-609600" y="-5958960"/>
            <a:ext cx="43470512" cy="22662119"/>
          </a:xfrm>
          <a:prstGeom prst="rect">
            <a:avLst/>
          </a:prstGeom>
          <a:blipFill dpi="0" rotWithShape="1">
            <a:blip r:embed="rId2">
              <a:alphaModFix amt="25000"/>
              <a:extLst>
                <a:ext uri="{28A0092B-C50C-407E-A947-70E740481C1C}">
                  <a14:useLocalDpi xmlns:a14="http://schemas.microsoft.com/office/drawing/2010/main"/>
                </a:ext>
              </a:extLst>
            </a:blip>
            <a:srcRect/>
            <a:stretch>
              <a:fillRect/>
            </a:stretch>
          </a:blipFill>
        </p:spPr>
        <p:txBody>
          <a:bodyPr/>
          <a:lstStyle/>
          <a:p>
            <a:endParaRPr lang="en-US"/>
          </a:p>
        </p:txBody>
      </p:sp>
      <p:pic>
        <p:nvPicPr>
          <p:cNvPr id="8" name="Graphic 2">
            <a:extLst>
              <a:ext uri="{FF2B5EF4-FFF2-40B4-BE49-F238E27FC236}">
                <a16:creationId xmlns:a16="http://schemas.microsoft.com/office/drawing/2014/main" id="{B6A2AB81-5FEC-CC46-824E-6032D8F29DED}"/>
              </a:ext>
            </a:extLst>
          </p:cNvPr>
          <p:cNvPicPr>
            <a:picLocks noChangeAspect="1"/>
          </p:cNvPicPr>
          <p:nvPr userDrawn="1"/>
        </p:nvPicPr>
        <p:blipFill>
          <a:blip r:embed="rId3">
            <a:duotone>
              <a:prstClr val="black"/>
              <a:srgbClr val="7138E8">
                <a:tint val="45000"/>
                <a:satMod val="400000"/>
              </a:srgbClr>
            </a:duotone>
            <a:alphaModFix amt="30000"/>
            <a:extLst>
              <a:ext uri="{BEBA8EAE-BF5A-486C-A8C5-ECC9F3942E4B}">
                <a14:imgProps xmlns:a14="http://schemas.microsoft.com/office/drawing/2010/main">
                  <a14:imgLayer r:embed="rId4">
                    <a14:imgEffect>
                      <a14:colorTemperature colorTemp="9676"/>
                    </a14:imgEffect>
                    <a14:imgEffect>
                      <a14:brightnessContrast bright="100000" contrast="100000"/>
                    </a14:imgEffect>
                  </a14:imgLayer>
                </a14:imgProps>
              </a:ext>
            </a:extLst>
          </a:blip>
          <a:stretch>
            <a:fillRect/>
          </a:stretch>
        </p:blipFill>
        <p:spPr>
          <a:xfrm rot="12732081" flipH="1" flipV="1">
            <a:off x="158327" y="-3512016"/>
            <a:ext cx="24292770" cy="13653432"/>
          </a:xfrm>
          <a:custGeom>
            <a:avLst/>
            <a:gdLst>
              <a:gd name="connsiteX0" fmla="*/ -48 w 13716052"/>
              <a:gd name="connsiteY0" fmla="*/ -56 h 7708927"/>
              <a:gd name="connsiteX1" fmla="*/ 13716005 w 13716052"/>
              <a:gd name="connsiteY1" fmla="*/ -56 h 7708927"/>
              <a:gd name="connsiteX2" fmla="*/ 13716005 w 13716052"/>
              <a:gd name="connsiteY2" fmla="*/ 7708871 h 7708927"/>
              <a:gd name="connsiteX3" fmla="*/ -48 w 13716052"/>
              <a:gd name="connsiteY3" fmla="*/ 7708871 h 7708927"/>
            </a:gdLst>
            <a:ahLst/>
            <a:cxnLst>
              <a:cxn ang="0">
                <a:pos x="connsiteX0" y="connsiteY0"/>
              </a:cxn>
              <a:cxn ang="0">
                <a:pos x="connsiteX1" y="connsiteY1"/>
              </a:cxn>
              <a:cxn ang="0">
                <a:pos x="connsiteX2" y="connsiteY2"/>
              </a:cxn>
              <a:cxn ang="0">
                <a:pos x="connsiteX3" y="connsiteY3"/>
              </a:cxn>
            </a:cxnLst>
            <a:rect l="l" t="t" r="r" b="b"/>
            <a:pathLst>
              <a:path w="13716052" h="7708927">
                <a:moveTo>
                  <a:pt x="-48" y="-56"/>
                </a:moveTo>
                <a:lnTo>
                  <a:pt x="13716005" y="-56"/>
                </a:lnTo>
                <a:lnTo>
                  <a:pt x="13716005" y="7708871"/>
                </a:lnTo>
                <a:lnTo>
                  <a:pt x="-48" y="7708871"/>
                </a:lnTo>
                <a:close/>
              </a:path>
            </a:pathLst>
          </a:custGeom>
        </p:spPr>
      </p:pic>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14/10/2024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6" name="AutoShape 2" hidden="1">
            <a:extLst>
              <a:ext uri="{FF2B5EF4-FFF2-40B4-BE49-F238E27FC236}">
                <a16:creationId xmlns:a16="http://schemas.microsoft.com/office/drawing/2014/main" id="{24D042A7-F0A2-5343-8C0A-A31E274CD32B}"/>
              </a:ext>
            </a:extLst>
          </p:cNvPr>
          <p:cNvSpPr>
            <a:spLocks/>
          </p:cNvSpPr>
          <p:nvPr userDrawn="1"/>
        </p:nvSpPr>
        <p:spPr>
          <a:xfrm flipH="1">
            <a:off x="-609600" y="-5958960"/>
            <a:ext cx="43470512" cy="22662119"/>
          </a:xfrm>
          <a:prstGeom prst="rect">
            <a:avLst/>
          </a:prstGeom>
          <a:blipFill dpi="0" rotWithShape="1">
            <a:blip r:embed="rId2">
              <a:alphaModFix amt="10000"/>
              <a:extLst>
                <a:ext uri="{28A0092B-C50C-407E-A947-70E740481C1C}">
                  <a14:useLocalDpi xmlns:a14="http://schemas.microsoft.com/office/drawing/2010/main"/>
                </a:ext>
              </a:extLst>
            </a:blip>
            <a:srcRect/>
            <a:stretch>
              <a:fillRect/>
            </a:stretch>
          </a:blipFill>
        </p:spPr>
        <p:txBody>
          <a:bodyPr/>
          <a:lstStyle/>
          <a:p>
            <a:endParaRPr lang="en-US"/>
          </a:p>
        </p:txBody>
      </p:sp>
      <p:pic>
        <p:nvPicPr>
          <p:cNvPr id="8" name="Graphic 2">
            <a:extLst>
              <a:ext uri="{FF2B5EF4-FFF2-40B4-BE49-F238E27FC236}">
                <a16:creationId xmlns:a16="http://schemas.microsoft.com/office/drawing/2014/main" id="{FBE92488-20DB-DB4D-80D7-65AB05D73717}"/>
              </a:ext>
            </a:extLst>
          </p:cNvPr>
          <p:cNvPicPr>
            <a:picLocks noChangeAspect="1"/>
          </p:cNvPicPr>
          <p:nvPr userDrawn="1"/>
        </p:nvPicPr>
        <p:blipFill>
          <a:blip r:embed="rId3">
            <a:duotone>
              <a:prstClr val="black"/>
              <a:srgbClr val="7138E8">
                <a:tint val="45000"/>
                <a:satMod val="400000"/>
              </a:srgbClr>
            </a:duotone>
            <a:alphaModFix amt="39000"/>
            <a:extLst>
              <a:ext uri="{BEBA8EAE-BF5A-486C-A8C5-ECC9F3942E4B}">
                <a14:imgProps xmlns:a14="http://schemas.microsoft.com/office/drawing/2010/main">
                  <a14:imgLayer r:embed="rId4">
                    <a14:imgEffect>
                      <a14:colorTemperature colorTemp="9676"/>
                    </a14:imgEffect>
                    <a14:imgEffect>
                      <a14:brightnessContrast bright="100000" contrast="100000"/>
                    </a14:imgEffect>
                  </a14:imgLayer>
                </a14:imgProps>
              </a:ext>
            </a:extLst>
          </a:blip>
          <a:stretch>
            <a:fillRect/>
          </a:stretch>
        </p:blipFill>
        <p:spPr>
          <a:xfrm rot="12732081" flipH="1" flipV="1">
            <a:off x="158327" y="-3512016"/>
            <a:ext cx="24292770" cy="13653432"/>
          </a:xfrm>
          <a:custGeom>
            <a:avLst/>
            <a:gdLst>
              <a:gd name="connsiteX0" fmla="*/ -48 w 13716052"/>
              <a:gd name="connsiteY0" fmla="*/ -56 h 7708927"/>
              <a:gd name="connsiteX1" fmla="*/ 13716005 w 13716052"/>
              <a:gd name="connsiteY1" fmla="*/ -56 h 7708927"/>
              <a:gd name="connsiteX2" fmla="*/ 13716005 w 13716052"/>
              <a:gd name="connsiteY2" fmla="*/ 7708871 h 7708927"/>
              <a:gd name="connsiteX3" fmla="*/ -48 w 13716052"/>
              <a:gd name="connsiteY3" fmla="*/ 7708871 h 7708927"/>
            </a:gdLst>
            <a:ahLst/>
            <a:cxnLst>
              <a:cxn ang="0">
                <a:pos x="connsiteX0" y="connsiteY0"/>
              </a:cxn>
              <a:cxn ang="0">
                <a:pos x="connsiteX1" y="connsiteY1"/>
              </a:cxn>
              <a:cxn ang="0">
                <a:pos x="connsiteX2" y="connsiteY2"/>
              </a:cxn>
              <a:cxn ang="0">
                <a:pos x="connsiteX3" y="connsiteY3"/>
              </a:cxn>
            </a:cxnLst>
            <a:rect l="l" t="t" r="r" b="b"/>
            <a:pathLst>
              <a:path w="13716052" h="7708927">
                <a:moveTo>
                  <a:pt x="-48" y="-56"/>
                </a:moveTo>
                <a:lnTo>
                  <a:pt x="13716005" y="-56"/>
                </a:lnTo>
                <a:lnTo>
                  <a:pt x="13716005" y="7708871"/>
                </a:lnTo>
                <a:lnTo>
                  <a:pt x="-48" y="7708871"/>
                </a:lnTo>
                <a:close/>
              </a:path>
            </a:pathLst>
          </a:custGeom>
        </p:spPr>
      </p:pic>
    </p:spTree>
    <p:extLst>
      <p:ext uri="{BB962C8B-B14F-4D97-AF65-F5344CB8AC3E}">
        <p14:creationId xmlns:p14="http://schemas.microsoft.com/office/powerpoint/2010/main" val="22235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14/10/2024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6468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14/10/2024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2" name="Oval 1">
            <a:extLst>
              <a:ext uri="{FF2B5EF4-FFF2-40B4-BE49-F238E27FC236}">
                <a16:creationId xmlns:a16="http://schemas.microsoft.com/office/drawing/2014/main" id="{FD42258B-B306-6199-84B1-4D2A2A5A6639}"/>
              </a:ext>
            </a:extLst>
          </p:cNvPr>
          <p:cNvSpPr/>
          <p:nvPr userDrawn="1"/>
        </p:nvSpPr>
        <p:spPr>
          <a:xfrm>
            <a:off x="11328447" y="-7433283"/>
            <a:ext cx="10449364" cy="10449364"/>
          </a:xfrm>
          <a:prstGeom prst="ellipse">
            <a:avLst/>
          </a:prstGeom>
          <a:solidFill>
            <a:srgbClr val="090B40">
              <a:alpha val="73000"/>
            </a:srgbClr>
          </a:solidFill>
          <a:ln>
            <a:noFill/>
          </a:ln>
          <a:effectLst>
            <a:outerShdw blurRad="63500" sx="101000" sy="101000" algn="ctr" rotWithShape="0">
              <a:prstClr val="black">
                <a:alpha val="1619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299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14/10/2024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12" name="Freeform 11">
            <a:extLst>
              <a:ext uri="{FF2B5EF4-FFF2-40B4-BE49-F238E27FC236}">
                <a16:creationId xmlns:a16="http://schemas.microsoft.com/office/drawing/2014/main" id="{F69B2633-694B-247B-3CFA-A505E3072A5C}"/>
              </a:ext>
            </a:extLst>
          </p:cNvPr>
          <p:cNvSpPr>
            <a:spLocks noChangeAspect="1"/>
          </p:cNvSpPr>
          <p:nvPr userDrawn="1"/>
        </p:nvSpPr>
        <p:spPr>
          <a:xfrm>
            <a:off x="2852154" y="-593766"/>
            <a:ext cx="15873747" cy="10893893"/>
          </a:xfrm>
          <a:custGeom>
            <a:avLst/>
            <a:gdLst>
              <a:gd name="connsiteX0" fmla="*/ 1421725 w 15375120"/>
              <a:gd name="connsiteY0" fmla="*/ 0 h 10551693"/>
              <a:gd name="connsiteX1" fmla="*/ 8819215 w 15375120"/>
              <a:gd name="connsiteY1" fmla="*/ 0 h 10551693"/>
              <a:gd name="connsiteX2" fmla="*/ 8826149 w 15375120"/>
              <a:gd name="connsiteY2" fmla="*/ 17587 h 10551693"/>
              <a:gd name="connsiteX3" fmla="*/ 13640250 w 15375120"/>
              <a:gd name="connsiteY3" fmla="*/ 3208586 h 10551693"/>
              <a:gd name="connsiteX4" fmla="*/ 15101524 w 15375120"/>
              <a:gd name="connsiteY4" fmla="*/ 3001490 h 10551693"/>
              <a:gd name="connsiteX5" fmla="*/ 15375120 w 15375120"/>
              <a:gd name="connsiteY5" fmla="*/ 2913609 h 10551693"/>
              <a:gd name="connsiteX6" fmla="*/ 15375120 w 15375120"/>
              <a:gd name="connsiteY6" fmla="*/ 10551693 h 10551693"/>
              <a:gd name="connsiteX7" fmla="*/ 2262819 w 15375120"/>
              <a:gd name="connsiteY7" fmla="*/ 10551693 h 10551693"/>
              <a:gd name="connsiteX8" fmla="*/ 2102330 w 15375120"/>
              <a:gd name="connsiteY8" fmla="*/ 10373240 h 10551693"/>
              <a:gd name="connsiteX9" fmla="*/ 0 w 15375120"/>
              <a:gd name="connsiteY9" fmla="*/ 4732658 h 10551693"/>
              <a:gd name="connsiteX10" fmla="*/ 1254624 w 15375120"/>
              <a:gd name="connsiteY10" fmla="*/ 260888 h 1055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75120" h="10551693">
                <a:moveTo>
                  <a:pt x="1421725" y="0"/>
                </a:moveTo>
                <a:lnTo>
                  <a:pt x="8819215" y="0"/>
                </a:lnTo>
                <a:lnTo>
                  <a:pt x="8826149" y="17587"/>
                </a:lnTo>
                <a:cubicBezTo>
                  <a:pt x="9619299" y="1892803"/>
                  <a:pt x="11476116" y="3208586"/>
                  <a:pt x="13640250" y="3208586"/>
                </a:cubicBezTo>
                <a:cubicBezTo>
                  <a:pt x="14147468" y="3208586"/>
                  <a:pt x="14637806" y="3136308"/>
                  <a:pt x="15101524" y="3001490"/>
                </a:cubicBezTo>
                <a:lnTo>
                  <a:pt x="15375120" y="2913609"/>
                </a:lnTo>
                <a:lnTo>
                  <a:pt x="15375120" y="10551693"/>
                </a:lnTo>
                <a:lnTo>
                  <a:pt x="2262819" y="10551693"/>
                </a:lnTo>
                <a:lnTo>
                  <a:pt x="2102330" y="10373240"/>
                </a:lnTo>
                <a:cubicBezTo>
                  <a:pt x="788961" y="8840406"/>
                  <a:pt x="0" y="6875275"/>
                  <a:pt x="0" y="4732658"/>
                </a:cubicBezTo>
                <a:cubicBezTo>
                  <a:pt x="0" y="3101783"/>
                  <a:pt x="457096" y="1573736"/>
                  <a:pt x="1254624" y="26088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85710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Custom Layout">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fld id="{4F1D6FDD-FD49-B34C-AB44-481502D033A5}" type="datetime1">
              <a:rPr lang="en-GB" smtClean="0"/>
              <a:t>14/10/2024</a:t>
            </a:fld>
            <a:endParaRPr lang="en-US"/>
          </a:p>
        </p:txBody>
      </p:sp>
      <p:sp>
        <p:nvSpPr>
          <p:cNvPr id="3" name="Footer Placeholder 2" hidden="1"/>
          <p:cNvSpPr>
            <a:spLocks noGrp="1"/>
          </p:cNvSpPr>
          <p:nvPr>
            <p:ph type="ftr" sz="quarter" idx="11"/>
          </p:nvPr>
        </p:nvSpPr>
        <p:spPr/>
        <p:txBody>
          <a:bodyPr/>
          <a:lstStyle/>
          <a:p>
            <a:endParaRPr lang="en-US"/>
          </a:p>
        </p:txBody>
      </p:sp>
      <p:sp>
        <p:nvSpPr>
          <p:cNvPr id="14" name="Freeform 13">
            <a:extLst>
              <a:ext uri="{FF2B5EF4-FFF2-40B4-BE49-F238E27FC236}">
                <a16:creationId xmlns:a16="http://schemas.microsoft.com/office/drawing/2014/main" id="{ED925005-C939-9DD8-C7F4-8C8AE630E3D3}"/>
              </a:ext>
            </a:extLst>
          </p:cNvPr>
          <p:cNvSpPr/>
          <p:nvPr userDrawn="1"/>
        </p:nvSpPr>
        <p:spPr>
          <a:xfrm>
            <a:off x="7530706" y="-221672"/>
            <a:ext cx="10964124" cy="10564090"/>
          </a:xfrm>
          <a:custGeom>
            <a:avLst/>
            <a:gdLst>
              <a:gd name="connsiteX0" fmla="*/ 2809767 w 10964124"/>
              <a:gd name="connsiteY0" fmla="*/ 0 h 10564090"/>
              <a:gd name="connsiteX1" fmla="*/ 3538637 w 10964124"/>
              <a:gd name="connsiteY1" fmla="*/ 0 h 10564090"/>
              <a:gd name="connsiteX2" fmla="*/ 3538952 w 10964124"/>
              <a:gd name="connsiteY2" fmla="*/ 676 h 10564090"/>
              <a:gd name="connsiteX3" fmla="*/ 8192056 w 10964124"/>
              <a:gd name="connsiteY3" fmla="*/ 2846813 h 10564090"/>
              <a:gd name="connsiteX4" fmla="*/ 10954890 w 10964124"/>
              <a:gd name="connsiteY4" fmla="*/ 2057378 h 10564090"/>
              <a:gd name="connsiteX5" fmla="*/ 10964124 w 10964124"/>
              <a:gd name="connsiteY5" fmla="*/ 2051260 h 10564090"/>
              <a:gd name="connsiteX6" fmla="*/ 10964124 w 10964124"/>
              <a:gd name="connsiteY6" fmla="*/ 10564090 h 10564090"/>
              <a:gd name="connsiteX7" fmla="*/ 2025377 w 10964124"/>
              <a:gd name="connsiteY7" fmla="*/ 10564090 h 10564090"/>
              <a:gd name="connsiteX8" fmla="*/ 1828454 w 10964124"/>
              <a:gd name="connsiteY8" fmla="*/ 10357545 h 10564090"/>
              <a:gd name="connsiteX9" fmla="*/ 0 w 10964124"/>
              <a:gd name="connsiteY9" fmla="*/ 5625069 h 10564090"/>
              <a:gd name="connsiteX10" fmla="*/ 2759789 w 10964124"/>
              <a:gd name="connsiteY10" fmla="*/ 35993 h 105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124" h="10564090">
                <a:moveTo>
                  <a:pt x="2809767" y="0"/>
                </a:moveTo>
                <a:lnTo>
                  <a:pt x="3538637" y="0"/>
                </a:lnTo>
                <a:lnTo>
                  <a:pt x="3538952" y="676"/>
                </a:lnTo>
                <a:cubicBezTo>
                  <a:pt x="4404409" y="1690364"/>
                  <a:pt x="6163180" y="2846813"/>
                  <a:pt x="8192056" y="2846813"/>
                </a:cubicBezTo>
                <a:cubicBezTo>
                  <a:pt x="9206494" y="2846813"/>
                  <a:pt x="10153406" y="2557701"/>
                  <a:pt x="10954890" y="2057378"/>
                </a:cubicBezTo>
                <a:lnTo>
                  <a:pt x="10964124" y="2051260"/>
                </a:lnTo>
                <a:lnTo>
                  <a:pt x="10964124" y="10564090"/>
                </a:lnTo>
                <a:lnTo>
                  <a:pt x="2025377" y="10564090"/>
                </a:lnTo>
                <a:lnTo>
                  <a:pt x="1828454" y="10357545"/>
                </a:lnTo>
                <a:cubicBezTo>
                  <a:pt x="692405" y="9107612"/>
                  <a:pt x="0" y="7447200"/>
                  <a:pt x="0" y="5625069"/>
                </a:cubicBezTo>
                <a:cubicBezTo>
                  <a:pt x="0" y="3347404"/>
                  <a:pt x="1081881" y="1322427"/>
                  <a:pt x="2759789" y="35993"/>
                </a:cubicBezTo>
                <a:close/>
              </a:path>
            </a:pathLst>
          </a:custGeom>
          <a:solidFill>
            <a:srgbClr val="002060"/>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65761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Content (White)">
    <p:bg>
      <p:bgPr>
        <a:solidFill>
          <a:schemeClr val="bg1"/>
        </a:solidFill>
        <a:effectLst/>
      </p:bgPr>
    </p:bg>
    <p:spTree>
      <p:nvGrpSpPr>
        <p:cNvPr id="1" name=""/>
        <p:cNvGrpSpPr/>
        <p:nvPr/>
      </p:nvGrpSpPr>
      <p:grpSpPr>
        <a:xfrm>
          <a:off x="0" y="0"/>
          <a:ext cx="0" cy="0"/>
          <a:chOff x="0" y="0"/>
          <a:chExt cx="0" cy="0"/>
        </a:xfrm>
      </p:grpSpPr>
      <p:grpSp>
        <p:nvGrpSpPr>
          <p:cNvPr id="10" name="Group 1">
            <a:extLst>
              <a:ext uri="{FF2B5EF4-FFF2-40B4-BE49-F238E27FC236}">
                <a16:creationId xmlns:a16="http://schemas.microsoft.com/office/drawing/2014/main" id="{C2939959-FE33-1741-8C31-0EF8AA2B9089}"/>
              </a:ext>
            </a:extLst>
          </p:cNvPr>
          <p:cNvGrpSpPr>
            <a:grpSpLocks/>
          </p:cNvGrpSpPr>
          <p:nvPr/>
        </p:nvGrpSpPr>
        <p:grpSpPr bwMode="auto">
          <a:xfrm>
            <a:off x="16992176" y="9835146"/>
            <a:ext cx="884583" cy="146301"/>
            <a:chOff x="496" y="1637"/>
            <a:chExt cx="5357" cy="886"/>
          </a:xfrm>
          <a:solidFill>
            <a:srgbClr val="005BC8"/>
          </a:solidFill>
        </p:grpSpPr>
        <p:sp>
          <p:nvSpPr>
            <p:cNvPr id="13" name="Freeform 2">
              <a:extLst>
                <a:ext uri="{FF2B5EF4-FFF2-40B4-BE49-F238E27FC236}">
                  <a16:creationId xmlns:a16="http://schemas.microsoft.com/office/drawing/2014/main" id="{F9AF4141-D486-8E4A-B2AC-F90093C9F1FB}"/>
                </a:ext>
              </a:extLst>
            </p:cNvPr>
            <p:cNvSpPr>
              <a:spLocks noChangeArrowheads="1"/>
            </p:cNvSpPr>
            <p:nvPr/>
          </p:nvSpPr>
          <p:spPr bwMode="auto">
            <a:xfrm>
              <a:off x="496" y="1644"/>
              <a:ext cx="838" cy="875"/>
            </a:xfrm>
            <a:custGeom>
              <a:avLst/>
              <a:gdLst>
                <a:gd name="T0" fmla="*/ 2275 w 3700"/>
                <a:gd name="T1" fmla="*/ 1553 h 3865"/>
                <a:gd name="T2" fmla="*/ 2275 w 3700"/>
                <a:gd name="T3" fmla="*/ 1553 h 3865"/>
                <a:gd name="T4" fmla="*/ 1647 w 3700"/>
                <a:gd name="T5" fmla="*/ 1553 h 3865"/>
                <a:gd name="T6" fmla="*/ 1036 w 3700"/>
                <a:gd name="T7" fmla="*/ 1488 h 3865"/>
                <a:gd name="T8" fmla="*/ 814 w 3700"/>
                <a:gd name="T9" fmla="*/ 1119 h 3865"/>
                <a:gd name="T10" fmla="*/ 1082 w 3700"/>
                <a:gd name="T11" fmla="*/ 730 h 3865"/>
                <a:gd name="T12" fmla="*/ 1720 w 3700"/>
                <a:gd name="T13" fmla="*/ 703 h 3865"/>
                <a:gd name="T14" fmla="*/ 3579 w 3700"/>
                <a:gd name="T15" fmla="*/ 703 h 3865"/>
                <a:gd name="T16" fmla="*/ 3579 w 3700"/>
                <a:gd name="T17" fmla="*/ 0 h 3865"/>
                <a:gd name="T18" fmla="*/ 1526 w 3700"/>
                <a:gd name="T19" fmla="*/ 0 h 3865"/>
                <a:gd name="T20" fmla="*/ 685 w 3700"/>
                <a:gd name="T21" fmla="*/ 82 h 3865"/>
                <a:gd name="T22" fmla="*/ 0 w 3700"/>
                <a:gd name="T23" fmla="*/ 1136 h 3865"/>
                <a:gd name="T24" fmla="*/ 370 w 3700"/>
                <a:gd name="T25" fmla="*/ 1997 h 3865"/>
                <a:gd name="T26" fmla="*/ 1360 w 3700"/>
                <a:gd name="T27" fmla="*/ 2255 h 3865"/>
                <a:gd name="T28" fmla="*/ 2201 w 3700"/>
                <a:gd name="T29" fmla="*/ 2255 h 3865"/>
                <a:gd name="T30" fmla="*/ 2626 w 3700"/>
                <a:gd name="T31" fmla="*/ 2320 h 3865"/>
                <a:gd name="T32" fmla="*/ 2876 w 3700"/>
                <a:gd name="T33" fmla="*/ 2727 h 3865"/>
                <a:gd name="T34" fmla="*/ 2682 w 3700"/>
                <a:gd name="T35" fmla="*/ 3069 h 3865"/>
                <a:gd name="T36" fmla="*/ 2100 w 3700"/>
                <a:gd name="T37" fmla="*/ 3162 h 3865"/>
                <a:gd name="T38" fmla="*/ 84 w 3700"/>
                <a:gd name="T39" fmla="*/ 3162 h 3865"/>
                <a:gd name="T40" fmla="*/ 84 w 3700"/>
                <a:gd name="T41" fmla="*/ 3864 h 3865"/>
                <a:gd name="T42" fmla="*/ 2165 w 3700"/>
                <a:gd name="T43" fmla="*/ 3864 h 3865"/>
                <a:gd name="T44" fmla="*/ 3191 w 3700"/>
                <a:gd name="T45" fmla="*/ 3707 h 3865"/>
                <a:gd name="T46" fmla="*/ 3699 w 3700"/>
                <a:gd name="T47" fmla="*/ 2727 h 3865"/>
                <a:gd name="T48" fmla="*/ 3404 w 3700"/>
                <a:gd name="T49" fmla="*/ 1876 h 3865"/>
                <a:gd name="T50" fmla="*/ 2275 w 3700"/>
                <a:gd name="T51" fmla="*/ 1553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00" h="3865">
                  <a:moveTo>
                    <a:pt x="2275" y="1553"/>
                  </a:moveTo>
                  <a:lnTo>
                    <a:pt x="2275" y="1553"/>
                  </a:lnTo>
                  <a:cubicBezTo>
                    <a:pt x="1647" y="1553"/>
                    <a:pt x="1647" y="1553"/>
                    <a:pt x="1647" y="1553"/>
                  </a:cubicBezTo>
                  <a:cubicBezTo>
                    <a:pt x="1360" y="1553"/>
                    <a:pt x="1156" y="1535"/>
                    <a:pt x="1036" y="1488"/>
                  </a:cubicBezTo>
                  <a:cubicBezTo>
                    <a:pt x="897" y="1423"/>
                    <a:pt x="814" y="1294"/>
                    <a:pt x="814" y="1119"/>
                  </a:cubicBezTo>
                  <a:cubicBezTo>
                    <a:pt x="814" y="914"/>
                    <a:pt x="916" y="776"/>
                    <a:pt x="1082" y="730"/>
                  </a:cubicBezTo>
                  <a:cubicBezTo>
                    <a:pt x="1203" y="703"/>
                    <a:pt x="1350" y="703"/>
                    <a:pt x="1720" y="703"/>
                  </a:cubicBezTo>
                  <a:cubicBezTo>
                    <a:pt x="3579" y="703"/>
                    <a:pt x="3579" y="703"/>
                    <a:pt x="3579" y="703"/>
                  </a:cubicBezTo>
                  <a:cubicBezTo>
                    <a:pt x="3579" y="0"/>
                    <a:pt x="3579" y="0"/>
                    <a:pt x="3579" y="0"/>
                  </a:cubicBezTo>
                  <a:cubicBezTo>
                    <a:pt x="1526" y="0"/>
                    <a:pt x="1526" y="0"/>
                    <a:pt x="1526" y="0"/>
                  </a:cubicBezTo>
                  <a:cubicBezTo>
                    <a:pt x="1073" y="0"/>
                    <a:pt x="860" y="9"/>
                    <a:pt x="685" y="82"/>
                  </a:cubicBezTo>
                  <a:cubicBezTo>
                    <a:pt x="278" y="222"/>
                    <a:pt x="0" y="638"/>
                    <a:pt x="0" y="1136"/>
                  </a:cubicBezTo>
                  <a:cubicBezTo>
                    <a:pt x="0" y="1479"/>
                    <a:pt x="139" y="1784"/>
                    <a:pt x="370" y="1997"/>
                  </a:cubicBezTo>
                  <a:cubicBezTo>
                    <a:pt x="583" y="2172"/>
                    <a:pt x="888" y="2255"/>
                    <a:pt x="1360" y="2255"/>
                  </a:cubicBezTo>
                  <a:cubicBezTo>
                    <a:pt x="2201" y="2255"/>
                    <a:pt x="2201" y="2255"/>
                    <a:pt x="2201" y="2255"/>
                  </a:cubicBezTo>
                  <a:cubicBezTo>
                    <a:pt x="2387" y="2255"/>
                    <a:pt x="2544" y="2274"/>
                    <a:pt x="2626" y="2320"/>
                  </a:cubicBezTo>
                  <a:cubicBezTo>
                    <a:pt x="2784" y="2404"/>
                    <a:pt x="2876" y="2542"/>
                    <a:pt x="2876" y="2727"/>
                  </a:cubicBezTo>
                  <a:cubicBezTo>
                    <a:pt x="2876" y="2875"/>
                    <a:pt x="2811" y="2986"/>
                    <a:pt x="2682" y="3069"/>
                  </a:cubicBezTo>
                  <a:cubicBezTo>
                    <a:pt x="2581" y="3134"/>
                    <a:pt x="2414" y="3162"/>
                    <a:pt x="2100" y="3162"/>
                  </a:cubicBezTo>
                  <a:cubicBezTo>
                    <a:pt x="84" y="3162"/>
                    <a:pt x="84" y="3162"/>
                    <a:pt x="84" y="3162"/>
                  </a:cubicBezTo>
                  <a:cubicBezTo>
                    <a:pt x="84" y="3864"/>
                    <a:pt x="84" y="3864"/>
                    <a:pt x="84" y="3864"/>
                  </a:cubicBezTo>
                  <a:cubicBezTo>
                    <a:pt x="2165" y="3864"/>
                    <a:pt x="2165" y="3864"/>
                    <a:pt x="2165" y="3864"/>
                  </a:cubicBezTo>
                  <a:cubicBezTo>
                    <a:pt x="2756" y="3864"/>
                    <a:pt x="2997" y="3827"/>
                    <a:pt x="3191" y="3707"/>
                  </a:cubicBezTo>
                  <a:cubicBezTo>
                    <a:pt x="3505" y="3513"/>
                    <a:pt x="3699" y="3143"/>
                    <a:pt x="3699" y="2727"/>
                  </a:cubicBezTo>
                  <a:cubicBezTo>
                    <a:pt x="3699" y="2385"/>
                    <a:pt x="3579" y="2052"/>
                    <a:pt x="3404" y="1876"/>
                  </a:cubicBezTo>
                  <a:cubicBezTo>
                    <a:pt x="3172" y="1636"/>
                    <a:pt x="2858" y="1553"/>
                    <a:pt x="2275" y="155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4" name="Freeform 3">
              <a:extLst>
                <a:ext uri="{FF2B5EF4-FFF2-40B4-BE49-F238E27FC236}">
                  <a16:creationId xmlns:a16="http://schemas.microsoft.com/office/drawing/2014/main" id="{B54BD1E4-F994-E54E-85DF-3260C6CB2475}"/>
                </a:ext>
              </a:extLst>
            </p:cNvPr>
            <p:cNvSpPr>
              <a:spLocks noChangeArrowheads="1"/>
            </p:cNvSpPr>
            <p:nvPr/>
          </p:nvSpPr>
          <p:spPr bwMode="auto">
            <a:xfrm>
              <a:off x="1402" y="1637"/>
              <a:ext cx="865" cy="886"/>
            </a:xfrm>
            <a:custGeom>
              <a:avLst/>
              <a:gdLst>
                <a:gd name="T0" fmla="*/ 1915 w 3820"/>
                <a:gd name="T1" fmla="*/ 0 h 3912"/>
                <a:gd name="T2" fmla="*/ 1915 w 3820"/>
                <a:gd name="T3" fmla="*/ 0 h 3912"/>
                <a:gd name="T4" fmla="*/ 592 w 3820"/>
                <a:gd name="T5" fmla="*/ 379 h 3912"/>
                <a:gd name="T6" fmla="*/ 0 w 3820"/>
                <a:gd name="T7" fmla="*/ 1978 h 3912"/>
                <a:gd name="T8" fmla="*/ 343 w 3820"/>
                <a:gd name="T9" fmla="*/ 3236 h 3912"/>
                <a:gd name="T10" fmla="*/ 1970 w 3820"/>
                <a:gd name="T11" fmla="*/ 3911 h 3912"/>
                <a:gd name="T12" fmla="*/ 3218 w 3820"/>
                <a:gd name="T13" fmla="*/ 3559 h 3912"/>
                <a:gd name="T14" fmla="*/ 3819 w 3820"/>
                <a:gd name="T15" fmla="*/ 2015 h 3912"/>
                <a:gd name="T16" fmla="*/ 3450 w 3820"/>
                <a:gd name="T17" fmla="*/ 591 h 3912"/>
                <a:gd name="T18" fmla="*/ 1915 w 3820"/>
                <a:gd name="T19" fmla="*/ 0 h 3912"/>
                <a:gd name="T20" fmla="*/ 1915 w 3820"/>
                <a:gd name="T21" fmla="*/ 3264 h 3912"/>
                <a:gd name="T22" fmla="*/ 1915 w 3820"/>
                <a:gd name="T23" fmla="*/ 3264 h 3912"/>
                <a:gd name="T24" fmla="*/ 906 w 3820"/>
                <a:gd name="T25" fmla="*/ 1951 h 3912"/>
                <a:gd name="T26" fmla="*/ 1091 w 3820"/>
                <a:gd name="T27" fmla="*/ 1045 h 3912"/>
                <a:gd name="T28" fmla="*/ 1915 w 3820"/>
                <a:gd name="T29" fmla="*/ 656 h 3912"/>
                <a:gd name="T30" fmla="*/ 2913 w 3820"/>
                <a:gd name="T31" fmla="*/ 1960 h 3912"/>
                <a:gd name="T32" fmla="*/ 1915 w 3820"/>
                <a:gd name="T33" fmla="*/ 3264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20" h="3912">
                  <a:moveTo>
                    <a:pt x="1915" y="0"/>
                  </a:moveTo>
                  <a:lnTo>
                    <a:pt x="1915" y="0"/>
                  </a:lnTo>
                  <a:cubicBezTo>
                    <a:pt x="1369" y="0"/>
                    <a:pt x="888" y="129"/>
                    <a:pt x="592" y="379"/>
                  </a:cubicBezTo>
                  <a:cubicBezTo>
                    <a:pt x="203" y="675"/>
                    <a:pt x="0" y="1239"/>
                    <a:pt x="0" y="1978"/>
                  </a:cubicBezTo>
                  <a:cubicBezTo>
                    <a:pt x="0" y="2496"/>
                    <a:pt x="111" y="2921"/>
                    <a:pt x="343" y="3236"/>
                  </a:cubicBezTo>
                  <a:cubicBezTo>
                    <a:pt x="639" y="3671"/>
                    <a:pt x="1230" y="3911"/>
                    <a:pt x="1970" y="3911"/>
                  </a:cubicBezTo>
                  <a:cubicBezTo>
                    <a:pt x="2488" y="3911"/>
                    <a:pt x="2932" y="3790"/>
                    <a:pt x="3218" y="3559"/>
                  </a:cubicBezTo>
                  <a:cubicBezTo>
                    <a:pt x="3607" y="3245"/>
                    <a:pt x="3819" y="2690"/>
                    <a:pt x="3819" y="2015"/>
                  </a:cubicBezTo>
                  <a:cubicBezTo>
                    <a:pt x="3819" y="1414"/>
                    <a:pt x="3681" y="906"/>
                    <a:pt x="3450" y="591"/>
                  </a:cubicBezTo>
                  <a:cubicBezTo>
                    <a:pt x="3153" y="212"/>
                    <a:pt x="2599" y="0"/>
                    <a:pt x="1915" y="0"/>
                  </a:cubicBezTo>
                  <a:close/>
                  <a:moveTo>
                    <a:pt x="1915" y="3264"/>
                  </a:moveTo>
                  <a:lnTo>
                    <a:pt x="1915" y="3264"/>
                  </a:lnTo>
                  <a:cubicBezTo>
                    <a:pt x="1221" y="3264"/>
                    <a:pt x="906" y="2856"/>
                    <a:pt x="906" y="1951"/>
                  </a:cubicBezTo>
                  <a:cubicBezTo>
                    <a:pt x="906" y="1544"/>
                    <a:pt x="962" y="1229"/>
                    <a:pt x="1091" y="1045"/>
                  </a:cubicBezTo>
                  <a:cubicBezTo>
                    <a:pt x="1249" y="795"/>
                    <a:pt x="1544" y="656"/>
                    <a:pt x="1915" y="656"/>
                  </a:cubicBezTo>
                  <a:cubicBezTo>
                    <a:pt x="2608" y="656"/>
                    <a:pt x="2913" y="1063"/>
                    <a:pt x="2913" y="1960"/>
                  </a:cubicBezTo>
                  <a:cubicBezTo>
                    <a:pt x="2913" y="2856"/>
                    <a:pt x="2599" y="3264"/>
                    <a:pt x="1915" y="326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5" name="Freeform 4">
              <a:extLst>
                <a:ext uri="{FF2B5EF4-FFF2-40B4-BE49-F238E27FC236}">
                  <a16:creationId xmlns:a16="http://schemas.microsoft.com/office/drawing/2014/main" id="{1D00B875-4B7F-974B-9BCA-C64135E95A02}"/>
                </a:ext>
              </a:extLst>
            </p:cNvPr>
            <p:cNvSpPr>
              <a:spLocks noChangeArrowheads="1"/>
            </p:cNvSpPr>
            <p:nvPr/>
          </p:nvSpPr>
          <p:spPr bwMode="auto">
            <a:xfrm>
              <a:off x="2373" y="1644"/>
              <a:ext cx="779" cy="875"/>
            </a:xfrm>
            <a:custGeom>
              <a:avLst/>
              <a:gdLst>
                <a:gd name="T0" fmla="*/ 1924 w 3441"/>
                <a:gd name="T1" fmla="*/ 0 h 3865"/>
                <a:gd name="T2" fmla="*/ 1924 w 3441"/>
                <a:gd name="T3" fmla="*/ 0 h 3865"/>
                <a:gd name="T4" fmla="*/ 0 w 3441"/>
                <a:gd name="T5" fmla="*/ 0 h 3865"/>
                <a:gd name="T6" fmla="*/ 0 w 3441"/>
                <a:gd name="T7" fmla="*/ 3864 h 3865"/>
                <a:gd name="T8" fmla="*/ 822 w 3441"/>
                <a:gd name="T9" fmla="*/ 3864 h 3865"/>
                <a:gd name="T10" fmla="*/ 822 w 3441"/>
                <a:gd name="T11" fmla="*/ 2514 h 3865"/>
                <a:gd name="T12" fmla="*/ 2136 w 3441"/>
                <a:gd name="T13" fmla="*/ 2514 h 3865"/>
                <a:gd name="T14" fmla="*/ 3015 w 3441"/>
                <a:gd name="T15" fmla="*/ 2265 h 3865"/>
                <a:gd name="T16" fmla="*/ 3440 w 3441"/>
                <a:gd name="T17" fmla="*/ 1257 h 3865"/>
                <a:gd name="T18" fmla="*/ 3097 w 3441"/>
                <a:gd name="T19" fmla="*/ 351 h 3865"/>
                <a:gd name="T20" fmla="*/ 1924 w 3441"/>
                <a:gd name="T21" fmla="*/ 0 h 3865"/>
                <a:gd name="T22" fmla="*/ 2367 w 3441"/>
                <a:gd name="T23" fmla="*/ 1710 h 3865"/>
                <a:gd name="T24" fmla="*/ 2367 w 3441"/>
                <a:gd name="T25" fmla="*/ 1710 h 3865"/>
                <a:gd name="T26" fmla="*/ 1942 w 3441"/>
                <a:gd name="T27" fmla="*/ 1821 h 3865"/>
                <a:gd name="T28" fmla="*/ 822 w 3441"/>
                <a:gd name="T29" fmla="*/ 1821 h 3865"/>
                <a:gd name="T30" fmla="*/ 822 w 3441"/>
                <a:gd name="T31" fmla="*/ 684 h 3865"/>
                <a:gd name="T32" fmla="*/ 1951 w 3441"/>
                <a:gd name="T33" fmla="*/ 684 h 3865"/>
                <a:gd name="T34" fmla="*/ 2256 w 3441"/>
                <a:gd name="T35" fmla="*/ 720 h 3865"/>
                <a:gd name="T36" fmla="*/ 2543 w 3441"/>
                <a:gd name="T37" fmla="*/ 1229 h 3865"/>
                <a:gd name="T38" fmla="*/ 2367 w 3441"/>
                <a:gd name="T39" fmla="*/ 1710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1" h="3865">
                  <a:moveTo>
                    <a:pt x="1924" y="0"/>
                  </a:moveTo>
                  <a:lnTo>
                    <a:pt x="1924" y="0"/>
                  </a:lnTo>
                  <a:cubicBezTo>
                    <a:pt x="0" y="0"/>
                    <a:pt x="0" y="0"/>
                    <a:pt x="0" y="0"/>
                  </a:cubicBezTo>
                  <a:cubicBezTo>
                    <a:pt x="0" y="3864"/>
                    <a:pt x="0" y="3864"/>
                    <a:pt x="0" y="3864"/>
                  </a:cubicBezTo>
                  <a:cubicBezTo>
                    <a:pt x="822" y="3864"/>
                    <a:pt x="822" y="3864"/>
                    <a:pt x="822" y="3864"/>
                  </a:cubicBezTo>
                  <a:cubicBezTo>
                    <a:pt x="822" y="2514"/>
                    <a:pt x="822" y="2514"/>
                    <a:pt x="822" y="2514"/>
                  </a:cubicBezTo>
                  <a:cubicBezTo>
                    <a:pt x="2136" y="2514"/>
                    <a:pt x="2136" y="2514"/>
                    <a:pt x="2136" y="2514"/>
                  </a:cubicBezTo>
                  <a:cubicBezTo>
                    <a:pt x="2580" y="2514"/>
                    <a:pt x="2793" y="2459"/>
                    <a:pt x="3015" y="2265"/>
                  </a:cubicBezTo>
                  <a:cubicBezTo>
                    <a:pt x="3283" y="2033"/>
                    <a:pt x="3440" y="1664"/>
                    <a:pt x="3440" y="1257"/>
                  </a:cubicBezTo>
                  <a:cubicBezTo>
                    <a:pt x="3440" y="914"/>
                    <a:pt x="3319" y="591"/>
                    <a:pt x="3097" y="351"/>
                  </a:cubicBezTo>
                  <a:cubicBezTo>
                    <a:pt x="2839" y="64"/>
                    <a:pt x="2608" y="0"/>
                    <a:pt x="1924" y="0"/>
                  </a:cubicBezTo>
                  <a:close/>
                  <a:moveTo>
                    <a:pt x="2367" y="1710"/>
                  </a:moveTo>
                  <a:lnTo>
                    <a:pt x="2367" y="1710"/>
                  </a:lnTo>
                  <a:cubicBezTo>
                    <a:pt x="2284" y="1793"/>
                    <a:pt x="2154" y="1821"/>
                    <a:pt x="1942" y="1821"/>
                  </a:cubicBezTo>
                  <a:cubicBezTo>
                    <a:pt x="822" y="1821"/>
                    <a:pt x="822" y="1821"/>
                    <a:pt x="822" y="1821"/>
                  </a:cubicBezTo>
                  <a:cubicBezTo>
                    <a:pt x="822" y="684"/>
                    <a:pt x="822" y="684"/>
                    <a:pt x="822" y="684"/>
                  </a:cubicBezTo>
                  <a:cubicBezTo>
                    <a:pt x="1951" y="684"/>
                    <a:pt x="1951" y="684"/>
                    <a:pt x="1951" y="684"/>
                  </a:cubicBezTo>
                  <a:cubicBezTo>
                    <a:pt x="2090" y="684"/>
                    <a:pt x="2191" y="703"/>
                    <a:pt x="2256" y="720"/>
                  </a:cubicBezTo>
                  <a:cubicBezTo>
                    <a:pt x="2432" y="785"/>
                    <a:pt x="2543" y="970"/>
                    <a:pt x="2543" y="1229"/>
                  </a:cubicBezTo>
                  <a:cubicBezTo>
                    <a:pt x="2543" y="1442"/>
                    <a:pt x="2478" y="1627"/>
                    <a:pt x="2367" y="171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6" name="Freeform 5">
              <a:extLst>
                <a:ext uri="{FF2B5EF4-FFF2-40B4-BE49-F238E27FC236}">
                  <a16:creationId xmlns:a16="http://schemas.microsoft.com/office/drawing/2014/main" id="{4D55CE47-B2E6-8948-B9A3-DC291A51D40D}"/>
                </a:ext>
              </a:extLst>
            </p:cNvPr>
            <p:cNvSpPr>
              <a:spLocks noChangeArrowheads="1"/>
            </p:cNvSpPr>
            <p:nvPr/>
          </p:nvSpPr>
          <p:spPr bwMode="auto">
            <a:xfrm>
              <a:off x="5015" y="1644"/>
              <a:ext cx="838" cy="875"/>
            </a:xfrm>
            <a:custGeom>
              <a:avLst/>
              <a:gdLst>
                <a:gd name="T0" fmla="*/ 3403 w 3701"/>
                <a:gd name="T1" fmla="*/ 1876 h 3865"/>
                <a:gd name="T2" fmla="*/ 3403 w 3701"/>
                <a:gd name="T3" fmla="*/ 1876 h 3865"/>
                <a:gd name="T4" fmla="*/ 2285 w 3701"/>
                <a:gd name="T5" fmla="*/ 1553 h 3865"/>
                <a:gd name="T6" fmla="*/ 1647 w 3701"/>
                <a:gd name="T7" fmla="*/ 1553 h 3865"/>
                <a:gd name="T8" fmla="*/ 1037 w 3701"/>
                <a:gd name="T9" fmla="*/ 1488 h 3865"/>
                <a:gd name="T10" fmla="*/ 815 w 3701"/>
                <a:gd name="T11" fmla="*/ 1119 h 3865"/>
                <a:gd name="T12" fmla="*/ 1082 w 3701"/>
                <a:gd name="T13" fmla="*/ 730 h 3865"/>
                <a:gd name="T14" fmla="*/ 1721 w 3701"/>
                <a:gd name="T15" fmla="*/ 703 h 3865"/>
                <a:gd name="T16" fmla="*/ 3588 w 3701"/>
                <a:gd name="T17" fmla="*/ 703 h 3865"/>
                <a:gd name="T18" fmla="*/ 3588 w 3701"/>
                <a:gd name="T19" fmla="*/ 0 h 3865"/>
                <a:gd name="T20" fmla="*/ 1535 w 3701"/>
                <a:gd name="T21" fmla="*/ 0 h 3865"/>
                <a:gd name="T22" fmla="*/ 685 w 3701"/>
                <a:gd name="T23" fmla="*/ 82 h 3865"/>
                <a:gd name="T24" fmla="*/ 0 w 3701"/>
                <a:gd name="T25" fmla="*/ 1136 h 3865"/>
                <a:gd name="T26" fmla="*/ 371 w 3701"/>
                <a:gd name="T27" fmla="*/ 1997 h 3865"/>
                <a:gd name="T28" fmla="*/ 1360 w 3701"/>
                <a:gd name="T29" fmla="*/ 2255 h 3865"/>
                <a:gd name="T30" fmla="*/ 2202 w 3701"/>
                <a:gd name="T31" fmla="*/ 2255 h 3865"/>
                <a:gd name="T32" fmla="*/ 2626 w 3701"/>
                <a:gd name="T33" fmla="*/ 2320 h 3865"/>
                <a:gd name="T34" fmla="*/ 2876 w 3701"/>
                <a:gd name="T35" fmla="*/ 2727 h 3865"/>
                <a:gd name="T36" fmla="*/ 2682 w 3701"/>
                <a:gd name="T37" fmla="*/ 3069 h 3865"/>
                <a:gd name="T38" fmla="*/ 2100 w 3701"/>
                <a:gd name="T39" fmla="*/ 3162 h 3865"/>
                <a:gd name="T40" fmla="*/ 84 w 3701"/>
                <a:gd name="T41" fmla="*/ 3162 h 3865"/>
                <a:gd name="T42" fmla="*/ 84 w 3701"/>
                <a:gd name="T43" fmla="*/ 3864 h 3865"/>
                <a:gd name="T44" fmla="*/ 2174 w 3701"/>
                <a:gd name="T45" fmla="*/ 3864 h 3865"/>
                <a:gd name="T46" fmla="*/ 3200 w 3701"/>
                <a:gd name="T47" fmla="*/ 3707 h 3865"/>
                <a:gd name="T48" fmla="*/ 3700 w 3701"/>
                <a:gd name="T49" fmla="*/ 2727 h 3865"/>
                <a:gd name="T50" fmla="*/ 3403 w 3701"/>
                <a:gd name="T51" fmla="*/ 1876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01" h="3865">
                  <a:moveTo>
                    <a:pt x="3403" y="1876"/>
                  </a:moveTo>
                  <a:lnTo>
                    <a:pt x="3403" y="1876"/>
                  </a:lnTo>
                  <a:cubicBezTo>
                    <a:pt x="3172" y="1636"/>
                    <a:pt x="2857" y="1553"/>
                    <a:pt x="2285" y="1553"/>
                  </a:cubicBezTo>
                  <a:cubicBezTo>
                    <a:pt x="1647" y="1553"/>
                    <a:pt x="1647" y="1553"/>
                    <a:pt x="1647" y="1553"/>
                  </a:cubicBezTo>
                  <a:cubicBezTo>
                    <a:pt x="1369" y="1553"/>
                    <a:pt x="1156" y="1535"/>
                    <a:pt x="1037" y="1488"/>
                  </a:cubicBezTo>
                  <a:cubicBezTo>
                    <a:pt x="897" y="1423"/>
                    <a:pt x="815" y="1294"/>
                    <a:pt x="815" y="1119"/>
                  </a:cubicBezTo>
                  <a:cubicBezTo>
                    <a:pt x="815" y="914"/>
                    <a:pt x="916" y="776"/>
                    <a:pt x="1082" y="730"/>
                  </a:cubicBezTo>
                  <a:cubicBezTo>
                    <a:pt x="1203" y="703"/>
                    <a:pt x="1350" y="703"/>
                    <a:pt x="1721" y="703"/>
                  </a:cubicBezTo>
                  <a:cubicBezTo>
                    <a:pt x="3588" y="703"/>
                    <a:pt x="3588" y="703"/>
                    <a:pt x="3588" y="703"/>
                  </a:cubicBezTo>
                  <a:cubicBezTo>
                    <a:pt x="3588" y="0"/>
                    <a:pt x="3588" y="0"/>
                    <a:pt x="3588" y="0"/>
                  </a:cubicBezTo>
                  <a:cubicBezTo>
                    <a:pt x="1535" y="0"/>
                    <a:pt x="1535" y="0"/>
                    <a:pt x="1535" y="0"/>
                  </a:cubicBezTo>
                  <a:cubicBezTo>
                    <a:pt x="1073" y="0"/>
                    <a:pt x="860" y="9"/>
                    <a:pt x="685" y="82"/>
                  </a:cubicBezTo>
                  <a:cubicBezTo>
                    <a:pt x="278" y="222"/>
                    <a:pt x="0" y="638"/>
                    <a:pt x="0" y="1136"/>
                  </a:cubicBezTo>
                  <a:cubicBezTo>
                    <a:pt x="0" y="1479"/>
                    <a:pt x="140" y="1784"/>
                    <a:pt x="371" y="1997"/>
                  </a:cubicBezTo>
                  <a:cubicBezTo>
                    <a:pt x="583" y="2172"/>
                    <a:pt x="888" y="2255"/>
                    <a:pt x="1360" y="2255"/>
                  </a:cubicBezTo>
                  <a:cubicBezTo>
                    <a:pt x="2202" y="2255"/>
                    <a:pt x="2202" y="2255"/>
                    <a:pt x="2202" y="2255"/>
                  </a:cubicBezTo>
                  <a:cubicBezTo>
                    <a:pt x="2387" y="2255"/>
                    <a:pt x="2544" y="2274"/>
                    <a:pt x="2626" y="2320"/>
                  </a:cubicBezTo>
                  <a:cubicBezTo>
                    <a:pt x="2784" y="2404"/>
                    <a:pt x="2876" y="2542"/>
                    <a:pt x="2876" y="2727"/>
                  </a:cubicBezTo>
                  <a:cubicBezTo>
                    <a:pt x="2876" y="2875"/>
                    <a:pt x="2812" y="2986"/>
                    <a:pt x="2682" y="3069"/>
                  </a:cubicBezTo>
                  <a:cubicBezTo>
                    <a:pt x="2590" y="3134"/>
                    <a:pt x="2414" y="3162"/>
                    <a:pt x="2100" y="3162"/>
                  </a:cubicBezTo>
                  <a:cubicBezTo>
                    <a:pt x="84" y="3162"/>
                    <a:pt x="84" y="3162"/>
                    <a:pt x="84" y="3162"/>
                  </a:cubicBezTo>
                  <a:cubicBezTo>
                    <a:pt x="84" y="3864"/>
                    <a:pt x="84" y="3864"/>
                    <a:pt x="84" y="3864"/>
                  </a:cubicBezTo>
                  <a:cubicBezTo>
                    <a:pt x="2174" y="3864"/>
                    <a:pt x="2174" y="3864"/>
                    <a:pt x="2174" y="3864"/>
                  </a:cubicBezTo>
                  <a:cubicBezTo>
                    <a:pt x="2756" y="3864"/>
                    <a:pt x="3006" y="3827"/>
                    <a:pt x="3200" y="3707"/>
                  </a:cubicBezTo>
                  <a:cubicBezTo>
                    <a:pt x="3506" y="3513"/>
                    <a:pt x="3700" y="3143"/>
                    <a:pt x="3700" y="2727"/>
                  </a:cubicBezTo>
                  <a:cubicBezTo>
                    <a:pt x="3700" y="2385"/>
                    <a:pt x="3579" y="2052"/>
                    <a:pt x="3403" y="187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7" name="Freeform 6">
              <a:extLst>
                <a:ext uri="{FF2B5EF4-FFF2-40B4-BE49-F238E27FC236}">
                  <a16:creationId xmlns:a16="http://schemas.microsoft.com/office/drawing/2014/main" id="{3DF43F92-3FC9-AE44-8D84-693B9EC5E8E7}"/>
                </a:ext>
              </a:extLst>
            </p:cNvPr>
            <p:cNvSpPr>
              <a:spLocks noChangeArrowheads="1"/>
            </p:cNvSpPr>
            <p:nvPr/>
          </p:nvSpPr>
          <p:spPr bwMode="auto">
            <a:xfrm>
              <a:off x="3262" y="1644"/>
              <a:ext cx="710" cy="875"/>
            </a:xfrm>
            <a:custGeom>
              <a:avLst/>
              <a:gdLst>
                <a:gd name="T0" fmla="*/ 2312 w 3136"/>
                <a:gd name="T1" fmla="*/ 1580 h 3865"/>
                <a:gd name="T2" fmla="*/ 823 w 3136"/>
                <a:gd name="T3" fmla="*/ 1580 h 3865"/>
                <a:gd name="T4" fmla="*/ 823 w 3136"/>
                <a:gd name="T5" fmla="*/ 0 h 3865"/>
                <a:gd name="T6" fmla="*/ 0 w 3136"/>
                <a:gd name="T7" fmla="*/ 0 h 3865"/>
                <a:gd name="T8" fmla="*/ 0 w 3136"/>
                <a:gd name="T9" fmla="*/ 3864 h 3865"/>
                <a:gd name="T10" fmla="*/ 823 w 3136"/>
                <a:gd name="T11" fmla="*/ 3864 h 3865"/>
                <a:gd name="T12" fmla="*/ 823 w 3136"/>
                <a:gd name="T13" fmla="*/ 2274 h 3865"/>
                <a:gd name="T14" fmla="*/ 2312 w 3136"/>
                <a:gd name="T15" fmla="*/ 2274 h 3865"/>
                <a:gd name="T16" fmla="*/ 2312 w 3136"/>
                <a:gd name="T17" fmla="*/ 3864 h 3865"/>
                <a:gd name="T18" fmla="*/ 3135 w 3136"/>
                <a:gd name="T19" fmla="*/ 3864 h 3865"/>
                <a:gd name="T20" fmla="*/ 3135 w 3136"/>
                <a:gd name="T21" fmla="*/ 0 h 3865"/>
                <a:gd name="T22" fmla="*/ 2312 w 3136"/>
                <a:gd name="T23" fmla="*/ 0 h 3865"/>
                <a:gd name="T24" fmla="*/ 2312 w 3136"/>
                <a:gd name="T25" fmla="*/ 1580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6" h="3865">
                  <a:moveTo>
                    <a:pt x="2312" y="1580"/>
                  </a:moveTo>
                  <a:lnTo>
                    <a:pt x="823" y="1580"/>
                  </a:lnTo>
                  <a:lnTo>
                    <a:pt x="823" y="0"/>
                  </a:lnTo>
                  <a:lnTo>
                    <a:pt x="0" y="0"/>
                  </a:lnTo>
                  <a:lnTo>
                    <a:pt x="0" y="3864"/>
                  </a:lnTo>
                  <a:lnTo>
                    <a:pt x="823" y="3864"/>
                  </a:lnTo>
                  <a:lnTo>
                    <a:pt x="823" y="2274"/>
                  </a:lnTo>
                  <a:lnTo>
                    <a:pt x="2312" y="2274"/>
                  </a:lnTo>
                  <a:lnTo>
                    <a:pt x="2312" y="3864"/>
                  </a:lnTo>
                  <a:lnTo>
                    <a:pt x="3135" y="3864"/>
                  </a:lnTo>
                  <a:lnTo>
                    <a:pt x="3135" y="0"/>
                  </a:lnTo>
                  <a:lnTo>
                    <a:pt x="2312" y="0"/>
                  </a:lnTo>
                  <a:lnTo>
                    <a:pt x="2312" y="15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8" name="Freeform 7">
              <a:extLst>
                <a:ext uri="{FF2B5EF4-FFF2-40B4-BE49-F238E27FC236}">
                  <a16:creationId xmlns:a16="http://schemas.microsoft.com/office/drawing/2014/main" id="{CD2E6813-40C3-C849-A653-8366F616DDA2}"/>
                </a:ext>
              </a:extLst>
            </p:cNvPr>
            <p:cNvSpPr>
              <a:spLocks noChangeArrowheads="1"/>
            </p:cNvSpPr>
            <p:nvPr/>
          </p:nvSpPr>
          <p:spPr bwMode="auto">
            <a:xfrm>
              <a:off x="4080" y="1637"/>
              <a:ext cx="865" cy="886"/>
            </a:xfrm>
            <a:custGeom>
              <a:avLst/>
              <a:gdLst>
                <a:gd name="T0" fmla="*/ 1914 w 3821"/>
                <a:gd name="T1" fmla="*/ 0 h 3912"/>
                <a:gd name="T2" fmla="*/ 1914 w 3821"/>
                <a:gd name="T3" fmla="*/ 0 h 3912"/>
                <a:gd name="T4" fmla="*/ 592 w 3821"/>
                <a:gd name="T5" fmla="*/ 379 h 3912"/>
                <a:gd name="T6" fmla="*/ 0 w 3821"/>
                <a:gd name="T7" fmla="*/ 1978 h 3912"/>
                <a:gd name="T8" fmla="*/ 342 w 3821"/>
                <a:gd name="T9" fmla="*/ 3236 h 3912"/>
                <a:gd name="T10" fmla="*/ 1970 w 3821"/>
                <a:gd name="T11" fmla="*/ 3911 h 3912"/>
                <a:gd name="T12" fmla="*/ 3218 w 3821"/>
                <a:gd name="T13" fmla="*/ 3559 h 3912"/>
                <a:gd name="T14" fmla="*/ 3820 w 3821"/>
                <a:gd name="T15" fmla="*/ 2015 h 3912"/>
                <a:gd name="T16" fmla="*/ 3449 w 3821"/>
                <a:gd name="T17" fmla="*/ 591 h 3912"/>
                <a:gd name="T18" fmla="*/ 1914 w 3821"/>
                <a:gd name="T19" fmla="*/ 0 h 3912"/>
                <a:gd name="T20" fmla="*/ 1914 w 3821"/>
                <a:gd name="T21" fmla="*/ 3264 h 3912"/>
                <a:gd name="T22" fmla="*/ 1914 w 3821"/>
                <a:gd name="T23" fmla="*/ 3264 h 3912"/>
                <a:gd name="T24" fmla="*/ 907 w 3821"/>
                <a:gd name="T25" fmla="*/ 1951 h 3912"/>
                <a:gd name="T26" fmla="*/ 1092 w 3821"/>
                <a:gd name="T27" fmla="*/ 1045 h 3912"/>
                <a:gd name="T28" fmla="*/ 1914 w 3821"/>
                <a:gd name="T29" fmla="*/ 656 h 3912"/>
                <a:gd name="T30" fmla="*/ 2913 w 3821"/>
                <a:gd name="T31" fmla="*/ 1960 h 3912"/>
                <a:gd name="T32" fmla="*/ 1914 w 3821"/>
                <a:gd name="T33" fmla="*/ 3264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21" h="3912">
                  <a:moveTo>
                    <a:pt x="1914" y="0"/>
                  </a:moveTo>
                  <a:lnTo>
                    <a:pt x="1914" y="0"/>
                  </a:lnTo>
                  <a:cubicBezTo>
                    <a:pt x="1369" y="0"/>
                    <a:pt x="888" y="129"/>
                    <a:pt x="592" y="379"/>
                  </a:cubicBezTo>
                  <a:cubicBezTo>
                    <a:pt x="204" y="675"/>
                    <a:pt x="0" y="1239"/>
                    <a:pt x="0" y="1978"/>
                  </a:cubicBezTo>
                  <a:cubicBezTo>
                    <a:pt x="0" y="2496"/>
                    <a:pt x="111" y="2921"/>
                    <a:pt x="342" y="3236"/>
                  </a:cubicBezTo>
                  <a:cubicBezTo>
                    <a:pt x="638" y="3671"/>
                    <a:pt x="1230" y="3911"/>
                    <a:pt x="1970" y="3911"/>
                  </a:cubicBezTo>
                  <a:cubicBezTo>
                    <a:pt x="2488" y="3911"/>
                    <a:pt x="2932" y="3790"/>
                    <a:pt x="3218" y="3559"/>
                  </a:cubicBezTo>
                  <a:cubicBezTo>
                    <a:pt x="3598" y="3245"/>
                    <a:pt x="3820" y="2690"/>
                    <a:pt x="3820" y="2015"/>
                  </a:cubicBezTo>
                  <a:cubicBezTo>
                    <a:pt x="3820" y="1414"/>
                    <a:pt x="3680" y="906"/>
                    <a:pt x="3449" y="591"/>
                  </a:cubicBezTo>
                  <a:cubicBezTo>
                    <a:pt x="3154" y="212"/>
                    <a:pt x="2599" y="0"/>
                    <a:pt x="1914" y="0"/>
                  </a:cubicBezTo>
                  <a:close/>
                  <a:moveTo>
                    <a:pt x="1914" y="3264"/>
                  </a:moveTo>
                  <a:lnTo>
                    <a:pt x="1914" y="3264"/>
                  </a:lnTo>
                  <a:cubicBezTo>
                    <a:pt x="1221" y="3264"/>
                    <a:pt x="907" y="2856"/>
                    <a:pt x="907" y="1951"/>
                  </a:cubicBezTo>
                  <a:cubicBezTo>
                    <a:pt x="907" y="1544"/>
                    <a:pt x="962" y="1229"/>
                    <a:pt x="1092" y="1045"/>
                  </a:cubicBezTo>
                  <a:cubicBezTo>
                    <a:pt x="1239" y="795"/>
                    <a:pt x="1535" y="656"/>
                    <a:pt x="1914" y="656"/>
                  </a:cubicBezTo>
                  <a:cubicBezTo>
                    <a:pt x="2608" y="656"/>
                    <a:pt x="2913" y="1063"/>
                    <a:pt x="2913" y="1960"/>
                  </a:cubicBezTo>
                  <a:cubicBezTo>
                    <a:pt x="2913" y="2856"/>
                    <a:pt x="2599" y="3264"/>
                    <a:pt x="1914" y="326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grpSp>
      <p:sp>
        <p:nvSpPr>
          <p:cNvPr id="2" name="Footer Placeholder 1">
            <a:extLst>
              <a:ext uri="{FF2B5EF4-FFF2-40B4-BE49-F238E27FC236}">
                <a16:creationId xmlns:a16="http://schemas.microsoft.com/office/drawing/2014/main" id="{BF7DF6B6-EC0E-0A4B-9576-DB5927A591DE}"/>
              </a:ext>
            </a:extLst>
          </p:cNvPr>
          <p:cNvSpPr>
            <a:spLocks noGrp="1"/>
          </p:cNvSpPr>
          <p:nvPr>
            <p:ph type="ftr" sz="quarter" idx="10"/>
          </p:nvPr>
        </p:nvSpPr>
        <p:spPr/>
        <p:txBody>
          <a:bodyPr/>
          <a:lstStyle>
            <a:lvl1pPr>
              <a:defRPr sz="1350"/>
            </a:lvl1pPr>
          </a:lstStyle>
          <a:p>
            <a:r>
              <a:rPr lang="en-US"/>
              <a:t>Sophos Confidential</a:t>
            </a:r>
          </a:p>
        </p:txBody>
      </p:sp>
      <p:sp>
        <p:nvSpPr>
          <p:cNvPr id="3" name="Slide Number Placeholder 2">
            <a:extLst>
              <a:ext uri="{FF2B5EF4-FFF2-40B4-BE49-F238E27FC236}">
                <a16:creationId xmlns:a16="http://schemas.microsoft.com/office/drawing/2014/main" id="{64AF01D5-09AE-1344-98E6-8FD66EDD54E5}"/>
              </a:ext>
            </a:extLst>
          </p:cNvPr>
          <p:cNvSpPr>
            <a:spLocks noGrp="1"/>
          </p:cNvSpPr>
          <p:nvPr>
            <p:ph type="sldNum" sz="quarter" idx="11"/>
          </p:nvPr>
        </p:nvSpPr>
        <p:spPr/>
        <p:txBody>
          <a:bodyPr/>
          <a:lstStyle>
            <a:lvl1pPr>
              <a:defRPr sz="1350"/>
            </a:lvl1pPr>
          </a:lstStyle>
          <a:p>
            <a:fld id="{0B4E209A-B732-E041-B035-762E24F34A7B}" type="slidenum">
              <a:rPr lang="en-US" smtClean="0"/>
              <a:pPr/>
              <a:t>‹#›</a:t>
            </a:fld>
            <a:endParaRPr lang="en-US"/>
          </a:p>
        </p:txBody>
      </p:sp>
      <p:sp>
        <p:nvSpPr>
          <p:cNvPr id="20" name="Title 1">
            <a:extLst>
              <a:ext uri="{FF2B5EF4-FFF2-40B4-BE49-F238E27FC236}">
                <a16:creationId xmlns:a16="http://schemas.microsoft.com/office/drawing/2014/main" id="{A3C9B3A8-9345-1A4F-8DEE-AC64D4CD2BC1}"/>
              </a:ext>
            </a:extLst>
          </p:cNvPr>
          <p:cNvSpPr>
            <a:spLocks noGrp="1"/>
          </p:cNvSpPr>
          <p:nvPr>
            <p:ph type="title"/>
          </p:nvPr>
        </p:nvSpPr>
        <p:spPr>
          <a:xfrm>
            <a:off x="737850" y="771127"/>
            <a:ext cx="16392702" cy="964769"/>
          </a:xfrm>
          <a:prstGeom prst="rect">
            <a:avLst/>
          </a:prstGeom>
        </p:spPr>
        <p:txBody>
          <a:bodyPr vert="horz" lIns="91440" tIns="45720" rIns="91440" bIns="45720" rtlCol="0" anchor="t">
            <a:normAutofit/>
          </a:bodyPr>
          <a:lstStyle>
            <a:lvl1pPr algn="l" defTabSz="1371600" rtl="0" eaLnBrk="1" latinLnBrk="0" hangingPunct="1">
              <a:lnSpc>
                <a:spcPts val="4800"/>
              </a:lnSpc>
              <a:spcBef>
                <a:spcPct val="0"/>
              </a:spcBef>
              <a:buNone/>
              <a:defRPr sz="5400" b="1" i="0" kern="1200" spc="-45" baseline="0">
                <a:solidFill>
                  <a:srgbClr val="004FB5"/>
                </a:solidFill>
                <a:latin typeface="Calibri" panose="020F0502020204030204" pitchFamily="34" charset="0"/>
                <a:ea typeface="+mj-ea"/>
                <a:cs typeface="Calibri" panose="020F0502020204030204" pitchFamily="34" charset="0"/>
              </a:defRPr>
            </a:lvl1pPr>
          </a:lstStyle>
          <a:p>
            <a:r>
              <a:rPr lang="en-GB"/>
              <a:t>Click to edit Master title style</a:t>
            </a:r>
            <a:endParaRPr lang="en-US"/>
          </a:p>
        </p:txBody>
      </p:sp>
      <p:sp>
        <p:nvSpPr>
          <p:cNvPr id="23" name="Content Placeholder 2">
            <a:extLst>
              <a:ext uri="{FF2B5EF4-FFF2-40B4-BE49-F238E27FC236}">
                <a16:creationId xmlns:a16="http://schemas.microsoft.com/office/drawing/2014/main" id="{E0244DDA-1835-814A-9266-14414C3301CB}"/>
              </a:ext>
            </a:extLst>
          </p:cNvPr>
          <p:cNvSpPr>
            <a:spLocks noGrp="1"/>
          </p:cNvSpPr>
          <p:nvPr>
            <p:ph idx="13" hasCustomPrompt="1"/>
          </p:nvPr>
        </p:nvSpPr>
        <p:spPr>
          <a:xfrm>
            <a:off x="737850" y="1952563"/>
            <a:ext cx="16392702" cy="7291862"/>
          </a:xfrm>
          <a:prstGeom prst="rect">
            <a:avLst/>
          </a:prstGeom>
        </p:spPr>
        <p:txBody>
          <a:bodyPr vert="horz" lIns="91440" tIns="45720" rIns="91440" bIns="45720" rtlCol="0">
            <a:norm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2">
                  <a:extLst>
                    <a:ext uri="{96DAC541-7B7A-43D3-8B79-37D633B846F1}">
                      <asvg:svgBlip xmlns:asvg="http://schemas.microsoft.com/office/drawing/2016/SVG/main" r:embed="rId3"/>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4">
                  <a:extLst>
                    <a:ext uri="{96DAC541-7B7A-43D3-8B79-37D633B846F1}">
                      <asvg:svgBlip xmlns:asvg="http://schemas.microsoft.com/office/drawing/2016/SVG/main" r:embed="rId5"/>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6">
                  <a:extLst>
                    <a:ext uri="{96DAC541-7B7A-43D3-8B79-37D633B846F1}">
                      <asvg:svgBlip xmlns:asvg="http://schemas.microsoft.com/office/drawing/2016/SVG/main" r:embed="rId7"/>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8">
                  <a:extLst>
                    <a:ext uri="{96DAC541-7B7A-43D3-8B79-37D633B846F1}">
                      <asvg:svgBlip xmlns:asvg="http://schemas.microsoft.com/office/drawing/2016/SVG/main" r:embed="rId9"/>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2">
                  <a:extLst>
                    <a:ext uri="{96DAC541-7B7A-43D3-8B79-37D633B846F1}">
                      <asvg:svgBlip xmlns:asvg="http://schemas.microsoft.com/office/drawing/2016/SVG/main" r:embed="rId3"/>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4">
                  <a:extLst>
                    <a:ext uri="{96DAC541-7B7A-43D3-8B79-37D633B846F1}">
                      <asvg:svgBlip xmlns:asvg="http://schemas.microsoft.com/office/drawing/2016/SVG/main" r:embed="rId5"/>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lvl="0"/>
            <a:r>
              <a:rPr lang="en-US"/>
              <a:t>First level bullet</a:t>
            </a:r>
          </a:p>
          <a:p>
            <a:pPr lvl="1"/>
            <a:r>
              <a:rPr lang="en-US"/>
              <a:t>Second level</a:t>
            </a:r>
          </a:p>
          <a:p>
            <a:pPr lvl="2"/>
            <a:r>
              <a:rPr lang="en-US"/>
              <a:t>Third level</a:t>
            </a:r>
          </a:p>
          <a:p>
            <a:pPr lvl="3"/>
            <a:r>
              <a:rPr lang="en-US"/>
              <a:t>Fourth level</a:t>
            </a:r>
          </a:p>
          <a:p>
            <a:pPr lvl="4"/>
            <a:r>
              <a:rPr lang="en-US"/>
              <a:t>Fifth level </a:t>
            </a:r>
          </a:p>
          <a:p>
            <a:pPr lvl="5"/>
            <a:r>
              <a:rPr lang="en-US"/>
              <a:t>Sixth level</a:t>
            </a:r>
          </a:p>
        </p:txBody>
      </p:sp>
    </p:spTree>
    <p:extLst>
      <p:ext uri="{BB962C8B-B14F-4D97-AF65-F5344CB8AC3E}">
        <p14:creationId xmlns:p14="http://schemas.microsoft.com/office/powerpoint/2010/main" val="45338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3E7FF-3E24-E448-B29E-62EC5C21B02D}" type="datetime1">
              <a:rPr lang="en-GB"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9571F-BB79-4342-9406-4EDF60B3D260}" type="datetime1">
              <a:rPr lang="en-GB"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C671B2-37C1-2141-9523-55248FE0673A}" type="datetime1">
              <a:rPr lang="en-GB"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B6700-C343-7C42-9B22-B9FEA3D4AF56}" type="datetime1">
              <a:rPr lang="en-GB" smtClean="0"/>
              <a:t>14/10/2024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A635CD-F4C5-4045-925C-15D619EFDD28}" type="datetime1">
              <a:rPr lang="en-GB" smtClean="0"/>
              <a:t>14/10/2024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D6FDD-FD49-B34C-AB44-481502D033A5}" type="datetime1">
              <a:rPr lang="en-GB" smtClean="0"/>
              <a:t>14/10/2024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D9E80-DC80-F445-B8AE-0E0F3F1293DE}" type="datetime1">
              <a:rPr lang="en-GB"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14/10/2024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7" name="Graphic 2">
            <a:extLst>
              <a:ext uri="{FF2B5EF4-FFF2-40B4-BE49-F238E27FC236}">
                <a16:creationId xmlns:a16="http://schemas.microsoft.com/office/drawing/2014/main" id="{31BB6599-A19E-6248-84D0-3488A94DC51F}"/>
              </a:ext>
            </a:extLst>
          </p:cNvPr>
          <p:cNvPicPr>
            <a:picLocks noChangeAspect="1"/>
          </p:cNvPicPr>
          <p:nvPr userDrawn="1"/>
        </p:nvPicPr>
        <p:blipFill>
          <a:blip r:embed="rId2">
            <a:duotone>
              <a:prstClr val="black"/>
              <a:srgbClr val="7138E8">
                <a:tint val="45000"/>
                <a:satMod val="400000"/>
              </a:srgbClr>
            </a:duotone>
            <a:alphaModFix amt="65000"/>
            <a:extLst>
              <a:ext uri="{BEBA8EAE-BF5A-486C-A8C5-ECC9F3942E4B}">
                <a14:imgProps xmlns:a14="http://schemas.microsoft.com/office/drawing/2010/main">
                  <a14:imgLayer r:embed="rId3">
                    <a14:imgEffect>
                      <a14:colorTemperature colorTemp="9676"/>
                    </a14:imgEffect>
                    <a14:imgEffect>
                      <a14:brightnessContrast bright="100000" contrast="100000"/>
                    </a14:imgEffect>
                  </a14:imgLayer>
                </a14:imgProps>
              </a:ext>
            </a:extLst>
          </a:blip>
          <a:stretch>
            <a:fillRect/>
          </a:stretch>
        </p:blipFill>
        <p:spPr>
          <a:xfrm rot="12732081" flipH="1" flipV="1">
            <a:off x="158327" y="-3512016"/>
            <a:ext cx="24292770" cy="13653432"/>
          </a:xfrm>
          <a:custGeom>
            <a:avLst/>
            <a:gdLst>
              <a:gd name="connsiteX0" fmla="*/ -48 w 13716052"/>
              <a:gd name="connsiteY0" fmla="*/ -56 h 7708927"/>
              <a:gd name="connsiteX1" fmla="*/ 13716005 w 13716052"/>
              <a:gd name="connsiteY1" fmla="*/ -56 h 7708927"/>
              <a:gd name="connsiteX2" fmla="*/ 13716005 w 13716052"/>
              <a:gd name="connsiteY2" fmla="*/ 7708871 h 7708927"/>
              <a:gd name="connsiteX3" fmla="*/ -48 w 13716052"/>
              <a:gd name="connsiteY3" fmla="*/ 7708871 h 7708927"/>
            </a:gdLst>
            <a:ahLst/>
            <a:cxnLst>
              <a:cxn ang="0">
                <a:pos x="connsiteX0" y="connsiteY0"/>
              </a:cxn>
              <a:cxn ang="0">
                <a:pos x="connsiteX1" y="connsiteY1"/>
              </a:cxn>
              <a:cxn ang="0">
                <a:pos x="connsiteX2" y="connsiteY2"/>
              </a:cxn>
              <a:cxn ang="0">
                <a:pos x="connsiteX3" y="connsiteY3"/>
              </a:cxn>
            </a:cxnLst>
            <a:rect l="l" t="t" r="r" b="b"/>
            <a:pathLst>
              <a:path w="13716052" h="7708927">
                <a:moveTo>
                  <a:pt x="-48" y="-56"/>
                </a:moveTo>
                <a:lnTo>
                  <a:pt x="13716005" y="-56"/>
                </a:lnTo>
                <a:lnTo>
                  <a:pt x="13716005" y="7708871"/>
                </a:lnTo>
                <a:lnTo>
                  <a:pt x="-48" y="7708871"/>
                </a:lnTo>
                <a:close/>
              </a:path>
            </a:pathLst>
          </a:custGeom>
        </p:spPr>
      </p:pic>
    </p:spTree>
    <p:extLst>
      <p:ext uri="{BB962C8B-B14F-4D97-AF65-F5344CB8AC3E}">
        <p14:creationId xmlns:p14="http://schemas.microsoft.com/office/powerpoint/2010/main" val="111640244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0B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94869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614FB-0AAC-1949-83A9-BE8EC4023272}" type="datetime1">
              <a:rPr lang="en-GB" smtClean="0"/>
              <a:t>14/10/2024</a:t>
            </a:fld>
            <a:endParaRPr lang="en-US"/>
          </a:p>
        </p:txBody>
      </p:sp>
      <p:sp>
        <p:nvSpPr>
          <p:cNvPr id="5" name="Footer Placeholder 4"/>
          <p:cNvSpPr>
            <a:spLocks noGrp="1"/>
          </p:cNvSpPr>
          <p:nvPr>
            <p:ph type="ftr" sz="quarter" idx="3"/>
          </p:nvPr>
        </p:nvSpPr>
        <p:spPr>
          <a:xfrm>
            <a:off x="7696200" y="94868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44800" y="94868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60" r:id="rId10"/>
    <p:sldLayoutId id="2147483659" r:id="rId11"/>
    <p:sldLayoutId id="2147483661" r:id="rId12"/>
    <p:sldLayoutId id="2147483662" r:id="rId13"/>
    <p:sldLayoutId id="2147483663" r:id="rId14"/>
    <p:sldLayoutId id="214748366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notesSlide" Target="../notesSlides/notesSlide2.xml"/><Relationship Id="rId16" Type="http://schemas.openxmlformats.org/officeDocument/2006/relationships/image" Target="../media/image19.svg"/><Relationship Id="rId1" Type="http://schemas.openxmlformats.org/officeDocument/2006/relationships/slideLayout" Target="../slideLayouts/slideLayout15.xml"/><Relationship Id="rId6" Type="http://schemas.openxmlformats.org/officeDocument/2006/relationships/image" Target="../media/image17.svg"/><Relationship Id="rId11" Type="http://schemas.openxmlformats.org/officeDocument/2006/relationships/image" Target="../media/image7.png"/><Relationship Id="rId5" Type="http://schemas.openxmlformats.org/officeDocument/2006/relationships/image" Target="../media/image16.png"/><Relationship Id="rId15" Type="http://schemas.openxmlformats.org/officeDocument/2006/relationships/image" Target="../media/image18.png"/><Relationship Id="rId10" Type="http://schemas.openxmlformats.org/officeDocument/2006/relationships/image" Target="../media/image6.svg"/><Relationship Id="rId4" Type="http://schemas.openxmlformats.org/officeDocument/2006/relationships/image" Target="../media/image15.svg"/><Relationship Id="rId9" Type="http://schemas.openxmlformats.org/officeDocument/2006/relationships/image" Target="../media/image5.png"/><Relationship Id="rId1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hyperlink" Target="https://www.cysurance.com/" TargetMode="External"/><Relationship Id="rId7" Type="http://schemas.openxmlformats.org/officeDocument/2006/relationships/hyperlink" Target="mailto:mailto:info@cysurance.com" TargetMode="External"/><Relationship Id="rId12" Type="http://schemas.openxmlformats.org/officeDocument/2006/relationships/image" Target="../media/image25.png"/><Relationship Id="rId2" Type="http://schemas.openxmlformats.org/officeDocument/2006/relationships/hyperlink" Target="https://www.cysurance.com/contact" TargetMode="External"/><Relationship Id="rId1" Type="http://schemas.openxmlformats.org/officeDocument/2006/relationships/slideLayout" Target="../slideLayouts/slideLayout9.xml"/><Relationship Id="rId6" Type="http://schemas.openxmlformats.org/officeDocument/2006/relationships/hyperlink" Target="https://www.linkedin.com/company/cysurance" TargetMode="External"/><Relationship Id="rId11" Type="http://schemas.openxmlformats.org/officeDocument/2006/relationships/image" Target="../media/image24.png"/><Relationship Id="rId5" Type="http://schemas.openxmlformats.org/officeDocument/2006/relationships/hyperlink" Target="https://www.facebook.com/cysurance" TargetMode="External"/><Relationship Id="rId10" Type="http://schemas.openxmlformats.org/officeDocument/2006/relationships/image" Target="../media/image23.png"/><Relationship Id="rId4" Type="http://schemas.openxmlformats.org/officeDocument/2006/relationships/hyperlink" Target="https://www.twitter.com/cysurance" TargetMode="External"/><Relationship Id="rId9" Type="http://schemas.openxmlformats.org/officeDocument/2006/relationships/hyperlink" Target="http://www.cysuran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 logo gradient">
            <a:extLst>
              <a:ext uri="{FF2B5EF4-FFF2-40B4-BE49-F238E27FC236}">
                <a16:creationId xmlns:a16="http://schemas.microsoft.com/office/drawing/2014/main" id="{B903A6E1-1492-7D44-835A-8A8B9E395A19}"/>
              </a:ext>
            </a:extLst>
          </p:cNvPr>
          <p:cNvPicPr>
            <a:picLocks noChangeAspect="1"/>
          </p:cNvPicPr>
          <p:nvPr/>
        </p:nvPicPr>
        <p:blipFill>
          <a:blip r:embed="rId3"/>
          <a:stretch>
            <a:fillRect/>
          </a:stretch>
        </p:blipFill>
        <p:spPr>
          <a:xfrm>
            <a:off x="1359399" y="3619500"/>
            <a:ext cx="2488081" cy="3169175"/>
          </a:xfrm>
          <a:prstGeom prst="rect">
            <a:avLst/>
          </a:prstGeom>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E7E373CF-C73D-8045-B38E-21EAECD95D46}"/>
              </a:ext>
            </a:extLst>
          </p:cNvPr>
          <p:cNvGrpSpPr/>
          <p:nvPr/>
        </p:nvGrpSpPr>
        <p:grpSpPr>
          <a:xfrm>
            <a:off x="1442438" y="9504646"/>
            <a:ext cx="6553199" cy="329632"/>
            <a:chOff x="957187" y="6346491"/>
            <a:chExt cx="4444990" cy="223587"/>
          </a:xfrm>
        </p:grpSpPr>
        <p:sp>
          <p:nvSpPr>
            <p:cNvPr id="12" name="text lower third">
              <a:extLst>
                <a:ext uri="{FF2B5EF4-FFF2-40B4-BE49-F238E27FC236}">
                  <a16:creationId xmlns:a16="http://schemas.microsoft.com/office/drawing/2014/main" id="{6A6BEA70-E440-0F4E-A735-C7C04C4D6912}"/>
                </a:ext>
              </a:extLst>
            </p:cNvPr>
            <p:cNvSpPr txBox="1"/>
            <p:nvPr/>
          </p:nvSpPr>
          <p:spPr>
            <a:xfrm>
              <a:off x="1906985" y="6358832"/>
              <a:ext cx="3495192" cy="175708"/>
            </a:xfrm>
            <a:prstGeom prst="rect">
              <a:avLst/>
            </a:prstGeom>
          </p:spPr>
          <p:txBody>
            <a:bodyPr vert="horz" wrap="square" lIns="0" tIns="12700" rIns="0" bIns="0" rtlCol="0">
              <a:spAutoFit/>
            </a:bodyPr>
            <a:lstStyle/>
            <a:p>
              <a:pPr marL="12700">
                <a:lnSpc>
                  <a:spcPct val="100000"/>
                </a:lnSpc>
                <a:spcBef>
                  <a:spcPts val="100"/>
                </a:spcBef>
              </a:pPr>
              <a:r>
                <a:rPr lang="en-GB" sz="1600" spc="5" dirty="0">
                  <a:solidFill>
                    <a:srgbClr val="FFFFFF"/>
                  </a:solidFill>
                  <a:latin typeface="Arial"/>
                  <a:cs typeface="Arial"/>
                </a:rPr>
                <a:t>| Partner Program Overview | October 2024</a:t>
              </a:r>
              <a:endParaRPr sz="1600" dirty="0">
                <a:latin typeface="Arial"/>
                <a:cs typeface="Arial"/>
              </a:endParaRPr>
            </a:p>
          </p:txBody>
        </p:sp>
        <p:pic>
          <p:nvPicPr>
            <p:cNvPr id="13" name="CYS logo horiz">
              <a:extLst>
                <a:ext uri="{FF2B5EF4-FFF2-40B4-BE49-F238E27FC236}">
                  <a16:creationId xmlns:a16="http://schemas.microsoft.com/office/drawing/2014/main" id="{F97AAFD9-9D71-FD44-9A1D-6DB1089A5ED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57187" y="6346491"/>
              <a:ext cx="914676" cy="223587"/>
            </a:xfrm>
            <a:prstGeom prst="rect">
              <a:avLst/>
            </a:prstGeom>
            <a:ln w="12700">
              <a:miter lim="400000"/>
            </a:ln>
          </p:spPr>
        </p:pic>
      </p:grpSp>
      <p:grpSp>
        <p:nvGrpSpPr>
          <p:cNvPr id="9" name="Title Avenir Text">
            <a:extLst>
              <a:ext uri="{FF2B5EF4-FFF2-40B4-BE49-F238E27FC236}">
                <a16:creationId xmlns:a16="http://schemas.microsoft.com/office/drawing/2014/main" id="{846A4638-6984-5F45-807F-B0C18481B5A1}"/>
              </a:ext>
            </a:extLst>
          </p:cNvPr>
          <p:cNvGrpSpPr/>
          <p:nvPr/>
        </p:nvGrpSpPr>
        <p:grpSpPr>
          <a:xfrm>
            <a:off x="4752510" y="4100229"/>
            <a:ext cx="11481605" cy="2414220"/>
            <a:chOff x="5090527" y="2844225"/>
            <a:chExt cx="6222120" cy="1637549"/>
          </a:xfrm>
        </p:grpSpPr>
        <p:sp>
          <p:nvSpPr>
            <p:cNvPr id="10" name="TextBox 9">
              <a:extLst>
                <a:ext uri="{FF2B5EF4-FFF2-40B4-BE49-F238E27FC236}">
                  <a16:creationId xmlns:a16="http://schemas.microsoft.com/office/drawing/2014/main" id="{539EC61A-1A68-574B-A267-3DEB1161E673}"/>
                </a:ext>
              </a:extLst>
            </p:cNvPr>
            <p:cNvSpPr txBox="1"/>
            <p:nvPr/>
          </p:nvSpPr>
          <p:spPr>
            <a:xfrm>
              <a:off x="5090527" y="2844225"/>
              <a:ext cx="6222120" cy="1064690"/>
            </a:xfrm>
            <a:prstGeom prst="rect">
              <a:avLst/>
            </a:prstGeom>
            <a:noFill/>
          </p:spPr>
          <p:txBody>
            <a:bodyPr wrap="square" rtlCol="0">
              <a:spAutoFit/>
            </a:bodyPr>
            <a:lstStyle/>
            <a:p>
              <a:r>
                <a:rPr lang="en-US" sz="4800" dirty="0">
                  <a:solidFill>
                    <a:schemeClr val="bg1"/>
                  </a:solidFill>
                  <a:effectLst>
                    <a:outerShdw blurRad="50800" dist="38100" dir="8100000" algn="tr" rotWithShape="0">
                      <a:prstClr val="black">
                        <a:alpha val="40000"/>
                      </a:prstClr>
                    </a:outerShdw>
                  </a:effectLst>
                  <a:latin typeface="Avenir Next LT Pro" panose="020B0504020202020204" pitchFamily="34" charset="77"/>
                </a:rPr>
                <a:t>Cysurance Program for </a:t>
              </a:r>
              <a:br>
                <a:rPr lang="en-US" sz="4800" dirty="0">
                  <a:solidFill>
                    <a:schemeClr val="bg1"/>
                  </a:solidFill>
                  <a:effectLst>
                    <a:outerShdw blurRad="50800" dist="38100" dir="8100000" algn="tr" rotWithShape="0">
                      <a:prstClr val="black">
                        <a:alpha val="40000"/>
                      </a:prstClr>
                    </a:outerShdw>
                  </a:effectLst>
                  <a:latin typeface="Avenir Next LT Pro" panose="020B0504020202020204" pitchFamily="34" charset="77"/>
                </a:rPr>
              </a:br>
              <a:r>
                <a:rPr lang="en-US" sz="4800" dirty="0">
                  <a:solidFill>
                    <a:schemeClr val="bg1"/>
                  </a:solidFill>
                  <a:effectLst>
                    <a:outerShdw blurRad="50800" dist="38100" dir="8100000" algn="tr" rotWithShape="0">
                      <a:prstClr val="black">
                        <a:alpha val="40000"/>
                      </a:prstClr>
                    </a:outerShdw>
                  </a:effectLst>
                  <a:latin typeface="Avenir Next LT Pro" panose="020B0504020202020204" pitchFamily="34" charset="77"/>
                </a:rPr>
                <a:t>Sophos MDR Customers in the U.S.</a:t>
              </a:r>
            </a:p>
          </p:txBody>
        </p:sp>
        <p:sp>
          <p:nvSpPr>
            <p:cNvPr id="11" name="TextBox 10">
              <a:extLst>
                <a:ext uri="{FF2B5EF4-FFF2-40B4-BE49-F238E27FC236}">
                  <a16:creationId xmlns:a16="http://schemas.microsoft.com/office/drawing/2014/main" id="{264D0A65-5667-C341-B5CD-011BFB4855B2}"/>
                </a:ext>
              </a:extLst>
            </p:cNvPr>
            <p:cNvSpPr txBox="1"/>
            <p:nvPr/>
          </p:nvSpPr>
          <p:spPr>
            <a:xfrm>
              <a:off x="5090528" y="3834610"/>
              <a:ext cx="5307291" cy="647164"/>
            </a:xfrm>
            <a:prstGeom prst="rect">
              <a:avLst/>
            </a:prstGeom>
            <a:noFill/>
          </p:spPr>
          <p:txBody>
            <a:bodyPr wrap="square" rtlCol="0">
              <a:spAutoFit/>
            </a:bodyPr>
            <a:lstStyle/>
            <a:p>
              <a:r>
                <a:rPr lang="en-US" sz="2800" dirty="0">
                  <a:solidFill>
                    <a:srgbClr val="00B1F0"/>
                  </a:solidFill>
                  <a:latin typeface="Avenir Next LT Pro" panose="020B0504020202020204" pitchFamily="34" charset="77"/>
                </a:rPr>
                <a:t>Cysurance Certification Warranty </a:t>
              </a:r>
            </a:p>
            <a:p>
              <a:r>
                <a:rPr lang="en-US" sz="2800" dirty="0">
                  <a:solidFill>
                    <a:srgbClr val="00B1F0"/>
                  </a:solidFill>
                  <a:latin typeface="Avenir Next LT Pro" panose="020B0504020202020204" pitchFamily="34" charset="77"/>
                </a:rPr>
                <a:t>and Cyber Insurance Programs</a:t>
              </a:r>
            </a:p>
          </p:txBody>
        </p:sp>
      </p:grpSp>
      <p:sp>
        <p:nvSpPr>
          <p:cNvPr id="15" name="Date Placeholder 2">
            <a:extLst>
              <a:ext uri="{FF2B5EF4-FFF2-40B4-BE49-F238E27FC236}">
                <a16:creationId xmlns:a16="http://schemas.microsoft.com/office/drawing/2014/main" id="{A176537D-F562-C571-10B2-A8D6212CBB32}"/>
              </a:ext>
            </a:extLst>
          </p:cNvPr>
          <p:cNvSpPr>
            <a:spLocks noGrp="1"/>
          </p:cNvSpPr>
          <p:nvPr>
            <p:ph type="dt" sz="half" idx="10"/>
          </p:nvPr>
        </p:nvSpPr>
        <p:spPr>
          <a:xfrm>
            <a:off x="15940062" y="9486900"/>
            <a:ext cx="2133600" cy="365125"/>
          </a:xfrm>
        </p:spPr>
        <p:txBody>
          <a:bodyPr/>
          <a:lstStyle/>
          <a:p>
            <a:fld id="{BF6758E3-8723-F640-A369-8B85A7DBF653}" type="datetime4">
              <a:rPr lang="en-GB" sz="1600" smtClean="0">
                <a:solidFill>
                  <a:schemeClr val="tx1">
                    <a:tint val="75000"/>
                    <a:alpha val="29871"/>
                  </a:schemeClr>
                </a:solidFill>
                <a:latin typeface="Arial" panose="020B0604020202020204" pitchFamily="34" charset="0"/>
                <a:cs typeface="Arial" panose="020B0604020202020204" pitchFamily="34" charset="0"/>
              </a:rPr>
              <a:t>14 October 2024</a:t>
            </a:fld>
            <a:endParaRPr lang="en-US">
              <a:solidFill>
                <a:schemeClr val="tx1">
                  <a:tint val="75000"/>
                  <a:alpha val="29871"/>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39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388F2A1-742A-3045-66A3-D1BB442913C8}"/>
              </a:ext>
            </a:extLst>
          </p:cNvPr>
          <p:cNvSpPr/>
          <p:nvPr/>
        </p:nvSpPr>
        <p:spPr>
          <a:xfrm>
            <a:off x="818304" y="3692788"/>
            <a:ext cx="12036453" cy="3689518"/>
          </a:xfrm>
          <a:prstGeom prst="rect">
            <a:avLst/>
          </a:prstGeom>
          <a:solidFill>
            <a:srgbClr val="613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BE5F2FBE-6682-0FF8-1D97-5DCED7EF3A6A}"/>
              </a:ext>
            </a:extLst>
          </p:cNvPr>
          <p:cNvSpPr>
            <a:spLocks noGrp="1"/>
          </p:cNvSpPr>
          <p:nvPr>
            <p:ph type="title"/>
          </p:nvPr>
        </p:nvSpPr>
        <p:spPr>
          <a:xfrm>
            <a:off x="737851" y="771127"/>
            <a:ext cx="12880046" cy="964769"/>
          </a:xfrm>
        </p:spPr>
        <p:txBody>
          <a:bodyPr>
            <a:normAutofit/>
          </a:bodyPr>
          <a:lstStyle/>
          <a:p>
            <a:r>
              <a:rPr lang="en-GB" dirty="0">
                <a:solidFill>
                  <a:srgbClr val="002060"/>
                </a:solidFill>
              </a:rPr>
              <a:t>Exclusive Plans for Sophos MDR Customers </a:t>
            </a:r>
          </a:p>
        </p:txBody>
      </p:sp>
      <p:sp>
        <p:nvSpPr>
          <p:cNvPr id="58" name="Rectangle 57">
            <a:extLst>
              <a:ext uri="{FF2B5EF4-FFF2-40B4-BE49-F238E27FC236}">
                <a16:creationId xmlns:a16="http://schemas.microsoft.com/office/drawing/2014/main" id="{F0D793E6-AC4C-B446-AF1D-A0B6C5D76C50}"/>
              </a:ext>
            </a:extLst>
          </p:cNvPr>
          <p:cNvSpPr/>
          <p:nvPr/>
        </p:nvSpPr>
        <p:spPr>
          <a:xfrm>
            <a:off x="13449752" y="0"/>
            <a:ext cx="4833087" cy="10287000"/>
          </a:xfrm>
          <a:prstGeom prst="rect">
            <a:avLst/>
          </a:prstGeom>
          <a:solidFill>
            <a:srgbClr val="663AE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2"/>
          </a:p>
        </p:txBody>
      </p:sp>
      <p:sp>
        <p:nvSpPr>
          <p:cNvPr id="59" name="Insurance terms TextBox 14">
            <a:extLst>
              <a:ext uri="{FF2B5EF4-FFF2-40B4-BE49-F238E27FC236}">
                <a16:creationId xmlns:a16="http://schemas.microsoft.com/office/drawing/2014/main" id="{830FA9C3-421C-2B75-8D81-755162F4E3A0}"/>
              </a:ext>
            </a:extLst>
          </p:cNvPr>
          <p:cNvSpPr txBox="1"/>
          <p:nvPr/>
        </p:nvSpPr>
        <p:spPr>
          <a:xfrm>
            <a:off x="13865723" y="8799635"/>
            <a:ext cx="4160336" cy="1223412"/>
          </a:xfrm>
          <a:prstGeom prst="rect">
            <a:avLst/>
          </a:prstGeom>
          <a:noFill/>
        </p:spPr>
        <p:txBody>
          <a:bodyPr wrap="square" rtlCol="0">
            <a:spAutoFit/>
          </a:bodyPr>
          <a:lstStyle/>
          <a:p>
            <a:pPr algn="just"/>
            <a:r>
              <a:rPr lang="en-US" sz="1050" dirty="0">
                <a:solidFill>
                  <a:schemeClr val="bg1"/>
                </a:solidFill>
              </a:rPr>
              <a:t>Insurance offered by Cysurance, LLC. NY License 1578397, Insurance provided by DUAL and its U.S. based underwriting company affiliates. All products may not be available in all states. This communication contains product summaries only. Coverage is subject to the language of the policies as actually issued. Nothing herein should be construed as involving the sale, solicitation or negotiation of insurance or the provision or offer of insurance services.</a:t>
            </a:r>
          </a:p>
        </p:txBody>
      </p:sp>
      <p:grpSp>
        <p:nvGrpSpPr>
          <p:cNvPr id="63" name="Group 62">
            <a:extLst>
              <a:ext uri="{FF2B5EF4-FFF2-40B4-BE49-F238E27FC236}">
                <a16:creationId xmlns:a16="http://schemas.microsoft.com/office/drawing/2014/main" id="{5C646ED6-A53F-48B7-5DFC-8CDEF660BC3B}"/>
              </a:ext>
            </a:extLst>
          </p:cNvPr>
          <p:cNvGrpSpPr>
            <a:grpSpLocks noChangeAspect="1"/>
          </p:cNvGrpSpPr>
          <p:nvPr/>
        </p:nvGrpSpPr>
        <p:grpSpPr>
          <a:xfrm>
            <a:off x="14322913" y="108884"/>
            <a:ext cx="3479468" cy="2388122"/>
            <a:chOff x="6633699" y="11378"/>
            <a:chExt cx="3441700" cy="2362200"/>
          </a:xfrm>
        </p:grpSpPr>
        <p:pic>
          <p:nvPicPr>
            <p:cNvPr id="1024" name="Graphic 1023">
              <a:extLst>
                <a:ext uri="{FF2B5EF4-FFF2-40B4-BE49-F238E27FC236}">
                  <a16:creationId xmlns:a16="http://schemas.microsoft.com/office/drawing/2014/main" id="{A4BB77D6-6D0A-E7F8-D551-5ED5CFF4A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3699" y="11378"/>
              <a:ext cx="3441700" cy="2362200"/>
            </a:xfrm>
            <a:prstGeom prst="rect">
              <a:avLst/>
            </a:prstGeom>
          </p:spPr>
        </p:pic>
        <p:pic>
          <p:nvPicPr>
            <p:cNvPr id="1025" name="Graphic 1024">
              <a:extLst>
                <a:ext uri="{FF2B5EF4-FFF2-40B4-BE49-F238E27FC236}">
                  <a16:creationId xmlns:a16="http://schemas.microsoft.com/office/drawing/2014/main" id="{A09A828B-3B7C-387E-8F0F-28050904C0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3699" y="11378"/>
              <a:ext cx="3441700" cy="2362200"/>
            </a:xfrm>
            <a:prstGeom prst="rect">
              <a:avLst/>
            </a:prstGeom>
          </p:spPr>
        </p:pic>
      </p:grpSp>
      <p:sp>
        <p:nvSpPr>
          <p:cNvPr id="1027" name="Content Placeholder 3">
            <a:extLst>
              <a:ext uri="{FF2B5EF4-FFF2-40B4-BE49-F238E27FC236}">
                <a16:creationId xmlns:a16="http://schemas.microsoft.com/office/drawing/2014/main" id="{29CA27D5-F777-9948-4CB7-3C1AAA511C6A}"/>
              </a:ext>
            </a:extLst>
          </p:cNvPr>
          <p:cNvSpPr txBox="1">
            <a:spLocks/>
          </p:cNvSpPr>
          <p:nvPr/>
        </p:nvSpPr>
        <p:spPr>
          <a:xfrm>
            <a:off x="837383" y="7793681"/>
            <a:ext cx="12077369" cy="1004074"/>
          </a:xfrm>
          <a:prstGeom prst="rect">
            <a:avLst/>
          </a:prstGeom>
          <a:noFill/>
        </p:spPr>
        <p:txBody>
          <a:bodyPr vert="horz" lIns="137160" tIns="68580" rIns="137160" bIns="68580" rtlCol="0">
            <a:noAutofit/>
          </a:bodyPr>
          <a:lstStyle>
            <a:lvl1pPr marL="290513" indent="-282575" algn="l" defTabSz="914400" rtl="0" eaLnBrk="1" latinLnBrk="0" hangingPunct="1">
              <a:lnSpc>
                <a:spcPct val="90000"/>
              </a:lnSpc>
              <a:spcBef>
                <a:spcPts val="1000"/>
              </a:spcBef>
              <a:spcAft>
                <a:spcPts val="200"/>
              </a:spcAft>
              <a:buClr>
                <a:srgbClr val="004FB5"/>
              </a:buClr>
              <a:buSzPct val="90000"/>
              <a:buFontTx/>
              <a:buBlip>
                <a:blip r:embed="rId7">
                  <a:extLst>
                    <a:ext uri="{96DAC541-7B7A-43D3-8B79-37D633B846F1}">
                      <asvg:svgBlip xmlns:asvg="http://schemas.microsoft.com/office/drawing/2016/SVG/main" r:embed="rId8"/>
                    </a:ext>
                  </a:extLst>
                </a:blip>
              </a:buBlip>
              <a:tabLst/>
              <a:defRPr sz="2400" b="0" i="0" kern="1200" spc="-20" baseline="0">
                <a:solidFill>
                  <a:schemeClr val="tx1"/>
                </a:solidFill>
                <a:latin typeface="Calibri" panose="020F0502020204030204" pitchFamily="34" charset="0"/>
                <a:ea typeface="+mn-ea"/>
                <a:cs typeface="Calibri" panose="020F0502020204030204" pitchFamily="34" charset="0"/>
              </a:defRPr>
            </a:lvl1pPr>
            <a:lvl2pPr marL="635000" indent="-233363" algn="l" defTabSz="914400" rtl="0" eaLnBrk="1" latinLnBrk="0" hangingPunct="1">
              <a:lnSpc>
                <a:spcPct val="90000"/>
              </a:lnSpc>
              <a:spcBef>
                <a:spcPts val="500"/>
              </a:spcBef>
              <a:spcAft>
                <a:spcPts val="200"/>
              </a:spcAft>
              <a:buClr>
                <a:srgbClr val="004FB5"/>
              </a:buClr>
              <a:buSzPct val="100000"/>
              <a:buFontTx/>
              <a:buBlip>
                <a:blip r:embed="rId9">
                  <a:extLst>
                    <a:ext uri="{96DAC541-7B7A-43D3-8B79-37D633B846F1}">
                      <asvg:svgBlip xmlns:asvg="http://schemas.microsoft.com/office/drawing/2016/SVG/main" r:embed="rId10"/>
                    </a:ext>
                  </a:extLst>
                </a:blip>
              </a:buBlip>
              <a:tabLst/>
              <a:defRPr sz="2000" b="0" i="0" kern="1200" spc="-20" baseline="0">
                <a:solidFill>
                  <a:schemeClr val="tx1"/>
                </a:solidFill>
                <a:latin typeface="Calibri" panose="020F0502020204030204" pitchFamily="34" charset="0"/>
                <a:ea typeface="+mn-ea"/>
                <a:cs typeface="Calibri" panose="020F0502020204030204" pitchFamily="34" charset="0"/>
              </a:defRPr>
            </a:lvl2pPr>
            <a:lvl3pPr marL="1031875" indent="-228600" algn="l" defTabSz="914400" rtl="0" eaLnBrk="1" latinLnBrk="0" hangingPunct="1">
              <a:lnSpc>
                <a:spcPct val="90000"/>
              </a:lnSpc>
              <a:spcBef>
                <a:spcPts val="500"/>
              </a:spcBef>
              <a:spcAft>
                <a:spcPts val="200"/>
              </a:spcAft>
              <a:buClr>
                <a:srgbClr val="004FB5"/>
              </a:buClr>
              <a:buSzPct val="100000"/>
              <a:buFontTx/>
              <a:buBlip>
                <a:blip r:embed="rId11">
                  <a:extLst>
                    <a:ext uri="{96DAC541-7B7A-43D3-8B79-37D633B846F1}">
                      <asvg:svgBlip xmlns:asvg="http://schemas.microsoft.com/office/drawing/2016/SVG/main" r:embed="rId12"/>
                    </a:ext>
                  </a:extLst>
                </a:blip>
              </a:buBlip>
              <a:tabLst/>
              <a:defRPr sz="1800" b="0" i="0" kern="1200" spc="-20" baseline="0">
                <a:solidFill>
                  <a:schemeClr val="tx1"/>
                </a:solidFill>
                <a:latin typeface="Calibri" panose="020F0502020204030204" pitchFamily="34" charset="0"/>
                <a:ea typeface="+mn-ea"/>
                <a:cs typeface="Calibri" panose="020F0502020204030204" pitchFamily="34" charset="0"/>
              </a:defRPr>
            </a:lvl3pPr>
            <a:lvl4pPr marL="1379538" indent="-228600" algn="l" defTabSz="914400" rtl="0" eaLnBrk="1" latinLnBrk="0" hangingPunct="1">
              <a:lnSpc>
                <a:spcPct val="90000"/>
              </a:lnSpc>
              <a:spcBef>
                <a:spcPts val="500"/>
              </a:spcBef>
              <a:spcAft>
                <a:spcPts val="200"/>
              </a:spcAft>
              <a:buClr>
                <a:srgbClr val="004FB5"/>
              </a:buClr>
              <a:buSzPct val="100000"/>
              <a:buFontTx/>
              <a:buBlip>
                <a:blip r:embed="rId13">
                  <a:extLst>
                    <a:ext uri="{96DAC541-7B7A-43D3-8B79-37D633B846F1}">
                      <asvg:svgBlip xmlns:asvg="http://schemas.microsoft.com/office/drawing/2016/SVG/main" r:embed="rId14"/>
                    </a:ext>
                  </a:extLst>
                </a:blip>
              </a:buBlip>
              <a:tabLst/>
              <a:defRPr sz="1600" b="0" i="0" kern="1200" spc="-20" baseline="0">
                <a:solidFill>
                  <a:schemeClr val="tx1"/>
                </a:solidFill>
                <a:latin typeface="Calibri" panose="020F0502020204030204" pitchFamily="34" charset="0"/>
                <a:ea typeface="+mn-ea"/>
                <a:cs typeface="Calibri" panose="020F0502020204030204" pitchFamily="34" charset="0"/>
              </a:defRPr>
            </a:lvl4pPr>
            <a:lvl5pPr marL="1662113" indent="-173038" algn="l" defTabSz="914400" rtl="0" eaLnBrk="1" latinLnBrk="0" hangingPunct="1">
              <a:lnSpc>
                <a:spcPct val="90000"/>
              </a:lnSpc>
              <a:spcBef>
                <a:spcPts val="500"/>
              </a:spcBef>
              <a:spcAft>
                <a:spcPts val="200"/>
              </a:spcAft>
              <a:buClr>
                <a:srgbClr val="004FB5"/>
              </a:buClr>
              <a:buSzPct val="100000"/>
              <a:buFontTx/>
              <a:buBlip>
                <a:blip r:embed="rId7">
                  <a:extLst>
                    <a:ext uri="{96DAC541-7B7A-43D3-8B79-37D633B846F1}">
                      <asvg:svgBlip xmlns:asvg="http://schemas.microsoft.com/office/drawing/2016/SVG/main" r:embed="rId8"/>
                    </a:ext>
                  </a:extLst>
                </a:blip>
              </a:buBlip>
              <a:tabLst/>
              <a:defRPr sz="1400" b="0" i="0" kern="1200" spc="-20" baseline="0">
                <a:solidFill>
                  <a:schemeClr val="tx1"/>
                </a:solidFill>
                <a:latin typeface="Calibri" panose="020F0502020204030204" pitchFamily="34" charset="0"/>
                <a:ea typeface="+mn-ea"/>
                <a:cs typeface="Calibri" panose="020F0502020204030204" pitchFamily="34" charset="0"/>
              </a:defRPr>
            </a:lvl5pPr>
            <a:lvl6pPr marL="1946275" marR="0" indent="-169863" algn="l" defTabSz="914400" rtl="0" eaLnBrk="1" fontAlgn="auto" latinLnBrk="0" hangingPunct="1">
              <a:lnSpc>
                <a:spcPct val="90000"/>
              </a:lnSpc>
              <a:spcBef>
                <a:spcPts val="500"/>
              </a:spcBef>
              <a:spcAft>
                <a:spcPts val="200"/>
              </a:spcAft>
              <a:buClr>
                <a:srgbClr val="004FB5"/>
              </a:buClr>
              <a:buSzTx/>
              <a:buFontTx/>
              <a:buBlip>
                <a:blip r:embed="rId9">
                  <a:extLst>
                    <a:ext uri="{96DAC541-7B7A-43D3-8B79-37D633B846F1}">
                      <asvg:svgBlip xmlns:asvg="http://schemas.microsoft.com/office/drawing/2016/SVG/main" r:embed="rId10"/>
                    </a:ext>
                  </a:extLst>
                </a:blip>
              </a:buBlip>
              <a:tabLst/>
              <a:defRPr sz="1400" b="0" i="0" kern="1200">
                <a:solidFill>
                  <a:schemeClr val="tx1"/>
                </a:solidFill>
                <a:latin typeface="Calibri" panose="020F0502020204030204" pitchFamily="34" charset="0"/>
                <a:ea typeface="+mn-ea"/>
                <a:cs typeface="Calibri" panose="020F0502020204030204" pitchFamily="34" charset="0"/>
              </a:defRPr>
            </a:lvl6pPr>
            <a:lvl7pPr marL="1546225" indent="-171450" algn="l" defTabSz="914400" rtl="0" eaLnBrk="1" latinLnBrk="0" hangingPunct="1">
              <a:lnSpc>
                <a:spcPct val="90000"/>
              </a:lnSpc>
              <a:spcBef>
                <a:spcPts val="500"/>
              </a:spcBef>
              <a:buFont typeface="Calibri" panose="020B0604020202020204" pitchFamily="34" charset="0"/>
              <a:buNone/>
              <a:tabLst/>
              <a:defRPr sz="1200" b="0" i="0" kern="1200">
                <a:solidFill>
                  <a:schemeClr val="tx1"/>
                </a:solidFill>
                <a:latin typeface="Calibri" pitchFamily="2" charset="0"/>
                <a:ea typeface="+mn-ea"/>
                <a:cs typeface="+mn-cs"/>
              </a:defRPr>
            </a:lvl7pPr>
            <a:lvl8pPr marL="34290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9pPr>
          </a:lstStyle>
          <a:p>
            <a:pPr marL="11907" marR="183330" indent="0" algn="ctr">
              <a:buNone/>
            </a:pPr>
            <a:r>
              <a:rPr lang="en-GB" sz="2800" spc="-30" dirty="0">
                <a:solidFill>
                  <a:schemeClr val="tx2"/>
                </a:solidFill>
                <a:latin typeface="Calibri Light" panose="020F0302020204030204" pitchFamily="34" charset="0"/>
                <a:cs typeface="Calibri Light" panose="020F0302020204030204" pitchFamily="34" charset="0"/>
              </a:rPr>
              <a:t>Learn more, get personalized quote and apply: </a:t>
            </a:r>
            <a:br>
              <a:rPr lang="en-GB" sz="2800" spc="-30" dirty="0">
                <a:solidFill>
                  <a:schemeClr val="tx2"/>
                </a:solidFill>
                <a:latin typeface="Calibri Light" panose="020F0302020204030204" pitchFamily="34" charset="0"/>
                <a:cs typeface="Calibri Light" panose="020F0302020204030204" pitchFamily="34" charset="0"/>
              </a:rPr>
            </a:br>
            <a:r>
              <a:rPr lang="en-GB" sz="2800" b="1" spc="-30" dirty="0">
                <a:solidFill>
                  <a:srgbClr val="932CF9"/>
                </a:solidFill>
                <a:latin typeface="Calibri Light" panose="020F0302020204030204" pitchFamily="34" charset="0"/>
                <a:cs typeface="Calibri Light" panose="020F0302020204030204" pitchFamily="34" charset="0"/>
              </a:rPr>
              <a:t>https://enroll.c</a:t>
            </a:r>
            <a:r>
              <a:rPr lang="en-GB" sz="2800" b="1" dirty="0">
                <a:solidFill>
                  <a:srgbClr val="932CF9"/>
                </a:solidFill>
                <a:latin typeface="Calibri Light" panose="020F0302020204030204" pitchFamily="34" charset="0"/>
                <a:cs typeface="Calibri Light" panose="020F0302020204030204" pitchFamily="34" charset="0"/>
              </a:rPr>
              <a:t>ysurance.com/sophos</a:t>
            </a:r>
          </a:p>
        </p:txBody>
      </p:sp>
      <p:sp>
        <p:nvSpPr>
          <p:cNvPr id="7" name="Content Placeholder 3">
            <a:extLst>
              <a:ext uri="{FF2B5EF4-FFF2-40B4-BE49-F238E27FC236}">
                <a16:creationId xmlns:a16="http://schemas.microsoft.com/office/drawing/2014/main" id="{627FCE9E-584C-88B2-8558-C5E2C3EC021B}"/>
              </a:ext>
            </a:extLst>
          </p:cNvPr>
          <p:cNvSpPr txBox="1">
            <a:spLocks/>
          </p:cNvSpPr>
          <p:nvPr/>
        </p:nvSpPr>
        <p:spPr>
          <a:xfrm>
            <a:off x="777388" y="2115363"/>
            <a:ext cx="12365175" cy="1375358"/>
          </a:xfrm>
          <a:prstGeom prst="rect">
            <a:avLst/>
          </a:prstGeom>
        </p:spPr>
        <p:txBody>
          <a:bodyPr vert="horz" lIns="91440" tIns="45720" rIns="91440" bIns="45720" rtlCol="0">
            <a:no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7">
                  <a:extLst>
                    <a:ext uri="{96DAC541-7B7A-43D3-8B79-37D633B846F1}">
                      <asvg:svgBlip xmlns:asvg="http://schemas.microsoft.com/office/drawing/2016/SVG/main" r:embed="rId8"/>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9">
                  <a:extLst>
                    <a:ext uri="{96DAC541-7B7A-43D3-8B79-37D633B846F1}">
                      <asvg:svgBlip xmlns:asvg="http://schemas.microsoft.com/office/drawing/2016/SVG/main" r:embed="rId10"/>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11">
                  <a:extLst>
                    <a:ext uri="{96DAC541-7B7A-43D3-8B79-37D633B846F1}">
                      <asvg:svgBlip xmlns:asvg="http://schemas.microsoft.com/office/drawing/2016/SVG/main" r:embed="rId12"/>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13">
                  <a:extLst>
                    <a:ext uri="{96DAC541-7B7A-43D3-8B79-37D633B846F1}">
                      <asvg:svgBlip xmlns:asvg="http://schemas.microsoft.com/office/drawing/2016/SVG/main" r:embed="rId14"/>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7">
                  <a:extLst>
                    <a:ext uri="{96DAC541-7B7A-43D3-8B79-37D633B846F1}">
                      <asvg:svgBlip xmlns:asvg="http://schemas.microsoft.com/office/drawing/2016/SVG/main" r:embed="rId8"/>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9">
                  <a:extLst>
                    <a:ext uri="{96DAC541-7B7A-43D3-8B79-37D633B846F1}">
                      <asvg:svgBlip xmlns:asvg="http://schemas.microsoft.com/office/drawing/2016/SVG/main" r:embed="rId10"/>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marL="0" marR="183330" indent="0">
              <a:lnSpc>
                <a:spcPct val="100000"/>
              </a:lnSpc>
              <a:buFontTx/>
              <a:buNone/>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Sophos MDR users with up to $100M annual revenue and that have Cysurance’s requisite security controls in place </a:t>
            </a:r>
            <a:r>
              <a:rPr lang="en-GB" sz="2800" b="1" dirty="0">
                <a:solidFill>
                  <a:schemeClr val="tx1">
                    <a:lumMod val="75000"/>
                    <a:lumOff val="25000"/>
                  </a:schemeClr>
                </a:solidFill>
                <a:latin typeface="Calibri Light" panose="020F0302020204030204" pitchFamily="34" charset="0"/>
                <a:cs typeface="Calibri Light" panose="020F0302020204030204" pitchFamily="34" charset="0"/>
              </a:rPr>
              <a:t>automatically qualify </a:t>
            </a: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for the Cysurance Certification and Certified Cyber Insurance programs.</a:t>
            </a:r>
          </a:p>
          <a:p>
            <a:pPr marL="11907" indent="0">
              <a:lnSpc>
                <a:spcPct val="100000"/>
              </a:lnSpc>
              <a:buFontTx/>
              <a:buNone/>
            </a:pPr>
            <a:endParaRPr lang="en-GB" sz="2800" dirty="0">
              <a:solidFill>
                <a:schemeClr val="tx2"/>
              </a:solidFill>
              <a:latin typeface="Calibri Light" panose="020F0302020204030204" pitchFamily="34" charset="0"/>
              <a:cs typeface="Calibri Light" panose="020F0302020204030204" pitchFamily="34" charset="0"/>
            </a:endParaRPr>
          </a:p>
        </p:txBody>
      </p:sp>
      <p:sp>
        <p:nvSpPr>
          <p:cNvPr id="9" name="Content Placeholder 3">
            <a:extLst>
              <a:ext uri="{FF2B5EF4-FFF2-40B4-BE49-F238E27FC236}">
                <a16:creationId xmlns:a16="http://schemas.microsoft.com/office/drawing/2014/main" id="{7567983F-CA29-44F5-189A-8E5A1A23507C}"/>
              </a:ext>
            </a:extLst>
          </p:cNvPr>
          <p:cNvSpPr txBox="1">
            <a:spLocks/>
          </p:cNvSpPr>
          <p:nvPr/>
        </p:nvSpPr>
        <p:spPr>
          <a:xfrm>
            <a:off x="1994963" y="4540063"/>
            <a:ext cx="5043733" cy="1083917"/>
          </a:xfrm>
          <a:prstGeom prst="rect">
            <a:avLst/>
          </a:prstGeom>
        </p:spPr>
        <p:txBody>
          <a:bodyPr vert="horz" lIns="91440" tIns="45720" rIns="91440" bIns="45720" rtlCol="0">
            <a:no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7">
                  <a:extLst>
                    <a:ext uri="{96DAC541-7B7A-43D3-8B79-37D633B846F1}">
                      <asvg:svgBlip xmlns:asvg="http://schemas.microsoft.com/office/drawing/2016/SVG/main" r:embed="rId8"/>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9">
                  <a:extLst>
                    <a:ext uri="{96DAC541-7B7A-43D3-8B79-37D633B846F1}">
                      <asvg:svgBlip xmlns:asvg="http://schemas.microsoft.com/office/drawing/2016/SVG/main" r:embed="rId10"/>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11">
                  <a:extLst>
                    <a:ext uri="{96DAC541-7B7A-43D3-8B79-37D633B846F1}">
                      <asvg:svgBlip xmlns:asvg="http://schemas.microsoft.com/office/drawing/2016/SVG/main" r:embed="rId12"/>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13">
                  <a:extLst>
                    <a:ext uri="{96DAC541-7B7A-43D3-8B79-37D633B846F1}">
                      <asvg:svgBlip xmlns:asvg="http://schemas.microsoft.com/office/drawing/2016/SVG/main" r:embed="rId14"/>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7">
                  <a:extLst>
                    <a:ext uri="{96DAC541-7B7A-43D3-8B79-37D633B846F1}">
                      <asvg:svgBlip xmlns:asvg="http://schemas.microsoft.com/office/drawing/2016/SVG/main" r:embed="rId8"/>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9">
                  <a:extLst>
                    <a:ext uri="{96DAC541-7B7A-43D3-8B79-37D633B846F1}">
                      <asvg:svgBlip xmlns:asvg="http://schemas.microsoft.com/office/drawing/2016/SVG/main" r:embed="rId10"/>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marL="0" marR="183330" indent="0">
              <a:lnSpc>
                <a:spcPct val="150000"/>
              </a:lnSpc>
              <a:buFontTx/>
              <a:buNone/>
            </a:pPr>
            <a:r>
              <a:rPr lang="en-GB" sz="2000" dirty="0">
                <a:solidFill>
                  <a:schemeClr val="bg1"/>
                </a:solidFill>
                <a:latin typeface="Calibri Light" panose="020F0302020204030204" pitchFamily="34" charset="0"/>
                <a:cs typeface="Calibri Light" panose="020F0302020204030204" pitchFamily="34" charset="0"/>
              </a:rPr>
              <a:t>Fixed price plans that provide up to $3.2M coverage - see the cost up-front</a:t>
            </a:r>
          </a:p>
        </p:txBody>
      </p:sp>
      <p:sp>
        <p:nvSpPr>
          <p:cNvPr id="10" name="Content Placeholder 3">
            <a:extLst>
              <a:ext uri="{FF2B5EF4-FFF2-40B4-BE49-F238E27FC236}">
                <a16:creationId xmlns:a16="http://schemas.microsoft.com/office/drawing/2014/main" id="{87C48C81-7EDD-E40D-B416-E8A8826D7F49}"/>
              </a:ext>
            </a:extLst>
          </p:cNvPr>
          <p:cNvSpPr txBox="1">
            <a:spLocks/>
          </p:cNvSpPr>
          <p:nvPr/>
        </p:nvSpPr>
        <p:spPr>
          <a:xfrm>
            <a:off x="1994963" y="5674503"/>
            <a:ext cx="5043733" cy="581981"/>
          </a:xfrm>
          <a:prstGeom prst="rect">
            <a:avLst/>
          </a:prstGeom>
        </p:spPr>
        <p:txBody>
          <a:bodyPr vert="horz" lIns="91440" tIns="45720" rIns="91440" bIns="45720" rtlCol="0">
            <a:no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7">
                  <a:extLst>
                    <a:ext uri="{96DAC541-7B7A-43D3-8B79-37D633B846F1}">
                      <asvg:svgBlip xmlns:asvg="http://schemas.microsoft.com/office/drawing/2016/SVG/main" r:embed="rId8"/>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9">
                  <a:extLst>
                    <a:ext uri="{96DAC541-7B7A-43D3-8B79-37D633B846F1}">
                      <asvg:svgBlip xmlns:asvg="http://schemas.microsoft.com/office/drawing/2016/SVG/main" r:embed="rId10"/>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11">
                  <a:extLst>
                    <a:ext uri="{96DAC541-7B7A-43D3-8B79-37D633B846F1}">
                      <asvg:svgBlip xmlns:asvg="http://schemas.microsoft.com/office/drawing/2016/SVG/main" r:embed="rId12"/>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13">
                  <a:extLst>
                    <a:ext uri="{96DAC541-7B7A-43D3-8B79-37D633B846F1}">
                      <asvg:svgBlip xmlns:asvg="http://schemas.microsoft.com/office/drawing/2016/SVG/main" r:embed="rId14"/>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7">
                  <a:extLst>
                    <a:ext uri="{96DAC541-7B7A-43D3-8B79-37D633B846F1}">
                      <asvg:svgBlip xmlns:asvg="http://schemas.microsoft.com/office/drawing/2016/SVG/main" r:embed="rId8"/>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9">
                  <a:extLst>
                    <a:ext uri="{96DAC541-7B7A-43D3-8B79-37D633B846F1}">
                      <asvg:svgBlip xmlns:asvg="http://schemas.microsoft.com/office/drawing/2016/SVG/main" r:embed="rId10"/>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marL="11907" indent="0">
              <a:buFontTx/>
              <a:buNone/>
            </a:pPr>
            <a:endParaRPr lang="en-GB" sz="2000" dirty="0">
              <a:solidFill>
                <a:schemeClr val="bg1"/>
              </a:solidFill>
              <a:latin typeface="Calibri Light" panose="020F0302020204030204" pitchFamily="34" charset="0"/>
              <a:cs typeface="Calibri Light" panose="020F0302020204030204" pitchFamily="34" charset="0"/>
            </a:endParaRPr>
          </a:p>
        </p:txBody>
      </p:sp>
      <p:sp>
        <p:nvSpPr>
          <p:cNvPr id="14" name="Content Placeholder 3">
            <a:extLst>
              <a:ext uri="{FF2B5EF4-FFF2-40B4-BE49-F238E27FC236}">
                <a16:creationId xmlns:a16="http://schemas.microsoft.com/office/drawing/2014/main" id="{E3F816F0-8A3A-788E-51EA-C4AC3F321756}"/>
              </a:ext>
            </a:extLst>
          </p:cNvPr>
          <p:cNvSpPr txBox="1">
            <a:spLocks/>
          </p:cNvSpPr>
          <p:nvPr/>
        </p:nvSpPr>
        <p:spPr>
          <a:xfrm>
            <a:off x="7449645" y="4548383"/>
            <a:ext cx="5173423" cy="581981"/>
          </a:xfrm>
          <a:prstGeom prst="rect">
            <a:avLst/>
          </a:prstGeom>
        </p:spPr>
        <p:txBody>
          <a:bodyPr vert="horz" lIns="91440" tIns="45720" rIns="91440" bIns="45720" rtlCol="0">
            <a:no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7">
                  <a:extLst>
                    <a:ext uri="{96DAC541-7B7A-43D3-8B79-37D633B846F1}">
                      <asvg:svgBlip xmlns:asvg="http://schemas.microsoft.com/office/drawing/2016/SVG/main" r:embed="rId8"/>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9">
                  <a:extLst>
                    <a:ext uri="{96DAC541-7B7A-43D3-8B79-37D633B846F1}">
                      <asvg:svgBlip xmlns:asvg="http://schemas.microsoft.com/office/drawing/2016/SVG/main" r:embed="rId10"/>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11">
                  <a:extLst>
                    <a:ext uri="{96DAC541-7B7A-43D3-8B79-37D633B846F1}">
                      <asvg:svgBlip xmlns:asvg="http://schemas.microsoft.com/office/drawing/2016/SVG/main" r:embed="rId12"/>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13">
                  <a:extLst>
                    <a:ext uri="{96DAC541-7B7A-43D3-8B79-37D633B846F1}">
                      <asvg:svgBlip xmlns:asvg="http://schemas.microsoft.com/office/drawing/2016/SVG/main" r:embed="rId14"/>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7">
                  <a:extLst>
                    <a:ext uri="{96DAC541-7B7A-43D3-8B79-37D633B846F1}">
                      <asvg:svgBlip xmlns:asvg="http://schemas.microsoft.com/office/drawing/2016/SVG/main" r:embed="rId8"/>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9">
                  <a:extLst>
                    <a:ext uri="{96DAC541-7B7A-43D3-8B79-37D633B846F1}">
                      <asvg:svgBlip xmlns:asvg="http://schemas.microsoft.com/office/drawing/2016/SVG/main" r:embed="rId10"/>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marL="0" marR="183330" indent="0">
              <a:lnSpc>
                <a:spcPct val="150000"/>
              </a:lnSpc>
              <a:buNone/>
            </a:pPr>
            <a:r>
              <a:rPr lang="en-GB" sz="2000" dirty="0">
                <a:solidFill>
                  <a:schemeClr val="bg1"/>
                </a:solidFill>
                <a:latin typeface="Calibri Light" panose="020F0302020204030204" pitchFamily="34" charset="0"/>
                <a:cs typeface="Calibri Light" panose="020F0302020204030204" pitchFamily="34" charset="0"/>
              </a:rPr>
              <a:t>Includes BEC and Business Interruption/ Contingent Business Interruption coverage</a:t>
            </a:r>
          </a:p>
          <a:p>
            <a:pPr marL="11907" indent="0">
              <a:buFontTx/>
              <a:buNone/>
            </a:pPr>
            <a:endParaRPr lang="en-GB" sz="2000" dirty="0">
              <a:solidFill>
                <a:schemeClr val="bg1"/>
              </a:solidFill>
              <a:latin typeface="Calibri Light" panose="020F0302020204030204" pitchFamily="34" charset="0"/>
              <a:cs typeface="Calibri Light" panose="020F0302020204030204" pitchFamily="34" charset="0"/>
            </a:endParaRPr>
          </a:p>
        </p:txBody>
      </p:sp>
      <p:sp>
        <p:nvSpPr>
          <p:cNvPr id="15" name="Content Placeholder 3">
            <a:extLst>
              <a:ext uri="{FF2B5EF4-FFF2-40B4-BE49-F238E27FC236}">
                <a16:creationId xmlns:a16="http://schemas.microsoft.com/office/drawing/2014/main" id="{BE5EF467-C586-57C1-D54D-F5B4D592EB37}"/>
              </a:ext>
            </a:extLst>
          </p:cNvPr>
          <p:cNvSpPr txBox="1">
            <a:spLocks/>
          </p:cNvSpPr>
          <p:nvPr/>
        </p:nvSpPr>
        <p:spPr>
          <a:xfrm>
            <a:off x="7421680" y="5647160"/>
            <a:ext cx="5043733" cy="992199"/>
          </a:xfrm>
          <a:prstGeom prst="rect">
            <a:avLst/>
          </a:prstGeom>
        </p:spPr>
        <p:txBody>
          <a:bodyPr vert="horz" lIns="91440" tIns="45720" rIns="91440" bIns="45720" rtlCol="0">
            <a:no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7">
                  <a:extLst>
                    <a:ext uri="{96DAC541-7B7A-43D3-8B79-37D633B846F1}">
                      <asvg:svgBlip xmlns:asvg="http://schemas.microsoft.com/office/drawing/2016/SVG/main" r:embed="rId8"/>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9">
                  <a:extLst>
                    <a:ext uri="{96DAC541-7B7A-43D3-8B79-37D633B846F1}">
                      <asvg:svgBlip xmlns:asvg="http://schemas.microsoft.com/office/drawing/2016/SVG/main" r:embed="rId10"/>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11">
                  <a:extLst>
                    <a:ext uri="{96DAC541-7B7A-43D3-8B79-37D633B846F1}">
                      <asvg:svgBlip xmlns:asvg="http://schemas.microsoft.com/office/drawing/2016/SVG/main" r:embed="rId12"/>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13">
                  <a:extLst>
                    <a:ext uri="{96DAC541-7B7A-43D3-8B79-37D633B846F1}">
                      <asvg:svgBlip xmlns:asvg="http://schemas.microsoft.com/office/drawing/2016/SVG/main" r:embed="rId14"/>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7">
                  <a:extLst>
                    <a:ext uri="{96DAC541-7B7A-43D3-8B79-37D633B846F1}">
                      <asvg:svgBlip xmlns:asvg="http://schemas.microsoft.com/office/drawing/2016/SVG/main" r:embed="rId8"/>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9">
                  <a:extLst>
                    <a:ext uri="{96DAC541-7B7A-43D3-8B79-37D633B846F1}">
                      <asvg:svgBlip xmlns:asvg="http://schemas.microsoft.com/office/drawing/2016/SVG/main" r:embed="rId10"/>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marL="0" marR="183330" indent="0">
              <a:lnSpc>
                <a:spcPct val="150000"/>
              </a:lnSpc>
              <a:buFontTx/>
              <a:buNone/>
            </a:pPr>
            <a:r>
              <a:rPr lang="en-GB" sz="2000" dirty="0">
                <a:solidFill>
                  <a:schemeClr val="bg1"/>
                </a:solidFill>
                <a:latin typeface="Calibri Light" panose="020F0302020204030204" pitchFamily="34" charset="0"/>
                <a:cs typeface="Calibri Light" panose="020F0302020204030204" pitchFamily="34" charset="0"/>
              </a:rPr>
              <a:t>Custom pricing available for organizations with up to $4B annual revenue</a:t>
            </a:r>
          </a:p>
        </p:txBody>
      </p:sp>
      <p:sp>
        <p:nvSpPr>
          <p:cNvPr id="21" name="Content Placeholder 3">
            <a:extLst>
              <a:ext uri="{FF2B5EF4-FFF2-40B4-BE49-F238E27FC236}">
                <a16:creationId xmlns:a16="http://schemas.microsoft.com/office/drawing/2014/main" id="{F5A0BE3B-7235-07D0-1443-9B914F0779C3}"/>
              </a:ext>
            </a:extLst>
          </p:cNvPr>
          <p:cNvSpPr txBox="1">
            <a:spLocks/>
          </p:cNvSpPr>
          <p:nvPr/>
        </p:nvSpPr>
        <p:spPr>
          <a:xfrm>
            <a:off x="843680" y="3788628"/>
            <a:ext cx="12036452" cy="581981"/>
          </a:xfrm>
          <a:prstGeom prst="rect">
            <a:avLst/>
          </a:prstGeom>
        </p:spPr>
        <p:txBody>
          <a:bodyPr vert="horz" lIns="91440" tIns="45720" rIns="91440" bIns="45720" rtlCol="0">
            <a:no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7">
                  <a:extLst>
                    <a:ext uri="{96DAC541-7B7A-43D3-8B79-37D633B846F1}">
                      <asvg:svgBlip xmlns:asvg="http://schemas.microsoft.com/office/drawing/2016/SVG/main" r:embed="rId8"/>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9">
                  <a:extLst>
                    <a:ext uri="{96DAC541-7B7A-43D3-8B79-37D633B846F1}">
                      <asvg:svgBlip xmlns:asvg="http://schemas.microsoft.com/office/drawing/2016/SVG/main" r:embed="rId10"/>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11">
                  <a:extLst>
                    <a:ext uri="{96DAC541-7B7A-43D3-8B79-37D633B846F1}">
                      <asvg:svgBlip xmlns:asvg="http://schemas.microsoft.com/office/drawing/2016/SVG/main" r:embed="rId12"/>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13">
                  <a:extLst>
                    <a:ext uri="{96DAC541-7B7A-43D3-8B79-37D633B846F1}">
                      <asvg:svgBlip xmlns:asvg="http://schemas.microsoft.com/office/drawing/2016/SVG/main" r:embed="rId14"/>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7">
                  <a:extLst>
                    <a:ext uri="{96DAC541-7B7A-43D3-8B79-37D633B846F1}">
                      <asvg:svgBlip xmlns:asvg="http://schemas.microsoft.com/office/drawing/2016/SVG/main" r:embed="rId8"/>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9">
                  <a:extLst>
                    <a:ext uri="{96DAC541-7B7A-43D3-8B79-37D633B846F1}">
                      <asvg:svgBlip xmlns:asvg="http://schemas.microsoft.com/office/drawing/2016/SVG/main" r:embed="rId10"/>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marL="0" marR="183330" indent="0" algn="ctr">
              <a:lnSpc>
                <a:spcPct val="100000"/>
              </a:lnSpc>
              <a:buFontTx/>
              <a:buNone/>
            </a:pPr>
            <a:r>
              <a:rPr lang="en-GB" sz="3200" b="1" dirty="0">
                <a:solidFill>
                  <a:schemeClr val="bg1"/>
                </a:solidFill>
                <a:latin typeface="Calibri Light" panose="020F0302020204030204" pitchFamily="34" charset="0"/>
                <a:cs typeface="Calibri Light" panose="020F0302020204030204" pitchFamily="34" charset="0"/>
              </a:rPr>
              <a:t>Program Highlights</a:t>
            </a:r>
          </a:p>
          <a:p>
            <a:pPr marL="11907" indent="0" algn="ctr">
              <a:buFontTx/>
              <a:buNone/>
            </a:pPr>
            <a:endParaRPr lang="en-GB" sz="2400" b="1" dirty="0">
              <a:solidFill>
                <a:schemeClr val="bg1"/>
              </a:solidFill>
              <a:latin typeface="Calibri Light" panose="020F0302020204030204" pitchFamily="34" charset="0"/>
              <a:cs typeface="Calibri Light" panose="020F0302020204030204" pitchFamily="34" charset="0"/>
            </a:endParaRPr>
          </a:p>
        </p:txBody>
      </p:sp>
      <p:grpSp>
        <p:nvGrpSpPr>
          <p:cNvPr id="34" name="Group 33">
            <a:extLst>
              <a:ext uri="{FF2B5EF4-FFF2-40B4-BE49-F238E27FC236}">
                <a16:creationId xmlns:a16="http://schemas.microsoft.com/office/drawing/2014/main" id="{88E853D0-5DB8-C213-9306-9FEFC7C8BFCF}"/>
              </a:ext>
            </a:extLst>
          </p:cNvPr>
          <p:cNvGrpSpPr/>
          <p:nvPr/>
        </p:nvGrpSpPr>
        <p:grpSpPr>
          <a:xfrm>
            <a:off x="1411009" y="4778276"/>
            <a:ext cx="466251" cy="462164"/>
            <a:chOff x="980076" y="4414405"/>
            <a:chExt cx="577996" cy="581980"/>
          </a:xfrm>
          <a:solidFill>
            <a:schemeClr val="accent5"/>
          </a:solidFill>
        </p:grpSpPr>
        <p:sp>
          <p:nvSpPr>
            <p:cNvPr id="25" name="Oval 24">
              <a:extLst>
                <a:ext uri="{FF2B5EF4-FFF2-40B4-BE49-F238E27FC236}">
                  <a16:creationId xmlns:a16="http://schemas.microsoft.com/office/drawing/2014/main" id="{D73065C8-2A55-C9C8-687D-F21DA4FD8346}"/>
                </a:ext>
              </a:extLst>
            </p:cNvPr>
            <p:cNvSpPr/>
            <p:nvPr/>
          </p:nvSpPr>
          <p:spPr>
            <a:xfrm>
              <a:off x="980076" y="4414405"/>
              <a:ext cx="577996" cy="58198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33" name="Graphic 32" descr="Checkmark outline">
              <a:extLst>
                <a:ext uri="{FF2B5EF4-FFF2-40B4-BE49-F238E27FC236}">
                  <a16:creationId xmlns:a16="http://schemas.microsoft.com/office/drawing/2014/main" id="{0FF8D161-A8C4-F38A-13FB-C9D34062CF4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6960" y="4559812"/>
              <a:ext cx="318822" cy="318822"/>
            </a:xfrm>
            <a:prstGeom prst="rect">
              <a:avLst/>
            </a:prstGeom>
          </p:spPr>
        </p:pic>
      </p:grpSp>
      <p:grpSp>
        <p:nvGrpSpPr>
          <p:cNvPr id="35" name="Group 34">
            <a:extLst>
              <a:ext uri="{FF2B5EF4-FFF2-40B4-BE49-F238E27FC236}">
                <a16:creationId xmlns:a16="http://schemas.microsoft.com/office/drawing/2014/main" id="{AF56E379-CFE2-3322-5404-1734DB75F2DC}"/>
              </a:ext>
            </a:extLst>
          </p:cNvPr>
          <p:cNvGrpSpPr/>
          <p:nvPr/>
        </p:nvGrpSpPr>
        <p:grpSpPr>
          <a:xfrm>
            <a:off x="1413598" y="5721002"/>
            <a:ext cx="466251" cy="462164"/>
            <a:chOff x="980076" y="4414405"/>
            <a:chExt cx="577996" cy="581980"/>
          </a:xfrm>
          <a:solidFill>
            <a:schemeClr val="accent5"/>
          </a:solidFill>
        </p:grpSpPr>
        <p:sp>
          <p:nvSpPr>
            <p:cNvPr id="36" name="Oval 35">
              <a:extLst>
                <a:ext uri="{FF2B5EF4-FFF2-40B4-BE49-F238E27FC236}">
                  <a16:creationId xmlns:a16="http://schemas.microsoft.com/office/drawing/2014/main" id="{D0B9AFEE-FFFC-A94A-0D14-B20261B187F6}"/>
                </a:ext>
              </a:extLst>
            </p:cNvPr>
            <p:cNvSpPr/>
            <p:nvPr/>
          </p:nvSpPr>
          <p:spPr>
            <a:xfrm>
              <a:off x="980076" y="4414405"/>
              <a:ext cx="577996" cy="58198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37" name="Graphic 36" descr="Checkmark outline">
              <a:extLst>
                <a:ext uri="{FF2B5EF4-FFF2-40B4-BE49-F238E27FC236}">
                  <a16:creationId xmlns:a16="http://schemas.microsoft.com/office/drawing/2014/main" id="{ED5F238B-27F8-A861-E20B-4B8BFF3F549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6960" y="4559812"/>
              <a:ext cx="318822" cy="318822"/>
            </a:xfrm>
            <a:prstGeom prst="rect">
              <a:avLst/>
            </a:prstGeom>
          </p:spPr>
        </p:pic>
      </p:grpSp>
      <p:grpSp>
        <p:nvGrpSpPr>
          <p:cNvPr id="41" name="Group 40">
            <a:extLst>
              <a:ext uri="{FF2B5EF4-FFF2-40B4-BE49-F238E27FC236}">
                <a16:creationId xmlns:a16="http://schemas.microsoft.com/office/drawing/2014/main" id="{F48142AD-A867-1138-6275-157B3B4FABA4}"/>
              </a:ext>
            </a:extLst>
          </p:cNvPr>
          <p:cNvGrpSpPr/>
          <p:nvPr/>
        </p:nvGrpSpPr>
        <p:grpSpPr>
          <a:xfrm>
            <a:off x="6876068" y="4803755"/>
            <a:ext cx="466251" cy="462164"/>
            <a:chOff x="980076" y="4414405"/>
            <a:chExt cx="577996" cy="581980"/>
          </a:xfrm>
          <a:solidFill>
            <a:schemeClr val="accent5"/>
          </a:solidFill>
        </p:grpSpPr>
        <p:sp>
          <p:nvSpPr>
            <p:cNvPr id="42" name="Oval 41">
              <a:extLst>
                <a:ext uri="{FF2B5EF4-FFF2-40B4-BE49-F238E27FC236}">
                  <a16:creationId xmlns:a16="http://schemas.microsoft.com/office/drawing/2014/main" id="{EC06CE4D-9190-C450-BFEF-6AE4E0797D1B}"/>
                </a:ext>
              </a:extLst>
            </p:cNvPr>
            <p:cNvSpPr/>
            <p:nvPr/>
          </p:nvSpPr>
          <p:spPr>
            <a:xfrm>
              <a:off x="980076" y="4414405"/>
              <a:ext cx="577996" cy="58198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3" name="Graphic 42" descr="Checkmark outline">
              <a:extLst>
                <a:ext uri="{FF2B5EF4-FFF2-40B4-BE49-F238E27FC236}">
                  <a16:creationId xmlns:a16="http://schemas.microsoft.com/office/drawing/2014/main" id="{ABE26BED-38B1-1FB3-8D62-FB4DB330FD2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6960" y="4559812"/>
              <a:ext cx="318822" cy="318822"/>
            </a:xfrm>
            <a:prstGeom prst="rect">
              <a:avLst/>
            </a:prstGeom>
          </p:spPr>
        </p:pic>
      </p:grpSp>
      <p:grpSp>
        <p:nvGrpSpPr>
          <p:cNvPr id="44" name="Group 43">
            <a:extLst>
              <a:ext uri="{FF2B5EF4-FFF2-40B4-BE49-F238E27FC236}">
                <a16:creationId xmlns:a16="http://schemas.microsoft.com/office/drawing/2014/main" id="{04D8ABBA-3BF7-5B93-98AF-CAA7379B898B}"/>
              </a:ext>
            </a:extLst>
          </p:cNvPr>
          <p:cNvGrpSpPr/>
          <p:nvPr/>
        </p:nvGrpSpPr>
        <p:grpSpPr>
          <a:xfrm>
            <a:off x="6878657" y="5713580"/>
            <a:ext cx="466251" cy="462164"/>
            <a:chOff x="980076" y="4414405"/>
            <a:chExt cx="577996" cy="581980"/>
          </a:xfrm>
          <a:solidFill>
            <a:schemeClr val="accent5"/>
          </a:solidFill>
        </p:grpSpPr>
        <p:sp>
          <p:nvSpPr>
            <p:cNvPr id="45" name="Oval 44">
              <a:extLst>
                <a:ext uri="{FF2B5EF4-FFF2-40B4-BE49-F238E27FC236}">
                  <a16:creationId xmlns:a16="http://schemas.microsoft.com/office/drawing/2014/main" id="{850BDAA9-71D6-8F61-7389-02939C574B99}"/>
                </a:ext>
              </a:extLst>
            </p:cNvPr>
            <p:cNvSpPr/>
            <p:nvPr/>
          </p:nvSpPr>
          <p:spPr>
            <a:xfrm>
              <a:off x="980076" y="4414405"/>
              <a:ext cx="577996" cy="58198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6" name="Graphic 45" descr="Checkmark outline">
              <a:extLst>
                <a:ext uri="{FF2B5EF4-FFF2-40B4-BE49-F238E27FC236}">
                  <a16:creationId xmlns:a16="http://schemas.microsoft.com/office/drawing/2014/main" id="{549BB25F-00E5-7EFE-A7CD-F9E9061EAC6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6960" y="4559812"/>
              <a:ext cx="318822" cy="318822"/>
            </a:xfrm>
            <a:prstGeom prst="rect">
              <a:avLst/>
            </a:prstGeom>
          </p:spPr>
        </p:pic>
      </p:grpSp>
      <p:grpSp>
        <p:nvGrpSpPr>
          <p:cNvPr id="53" name="Group 52">
            <a:extLst>
              <a:ext uri="{FF2B5EF4-FFF2-40B4-BE49-F238E27FC236}">
                <a16:creationId xmlns:a16="http://schemas.microsoft.com/office/drawing/2014/main" id="{AB7018DA-BF1D-E504-2339-0461E60D652F}"/>
              </a:ext>
            </a:extLst>
          </p:cNvPr>
          <p:cNvGrpSpPr/>
          <p:nvPr/>
        </p:nvGrpSpPr>
        <p:grpSpPr>
          <a:xfrm>
            <a:off x="13865724" y="2497003"/>
            <a:ext cx="3936658" cy="6396124"/>
            <a:chOff x="6987284" y="1603471"/>
            <a:chExt cx="2709664" cy="4601878"/>
          </a:xfrm>
        </p:grpSpPr>
        <p:sp>
          <p:nvSpPr>
            <p:cNvPr id="54" name="Round Diagonal Corner Rectangle 12">
              <a:extLst>
                <a:ext uri="{FF2B5EF4-FFF2-40B4-BE49-F238E27FC236}">
                  <a16:creationId xmlns:a16="http://schemas.microsoft.com/office/drawing/2014/main" id="{274FBFCE-4BF1-6A4A-4E02-992EA5F6378B}"/>
                </a:ext>
              </a:extLst>
            </p:cNvPr>
            <p:cNvSpPr/>
            <p:nvPr/>
          </p:nvSpPr>
          <p:spPr>
            <a:xfrm>
              <a:off x="6987284" y="1603471"/>
              <a:ext cx="2709664" cy="4344702"/>
            </a:xfrm>
            <a:prstGeom prst="round2DiagRect">
              <a:avLst>
                <a:gd name="adj1" fmla="val 50000"/>
                <a:gd name="adj2" fmla="val 0"/>
              </a:avLst>
            </a:prstGeom>
            <a:solidFill>
              <a:srgbClr val="002060">
                <a:alpha val="75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9"/>
            </a:p>
          </p:txBody>
        </p:sp>
        <p:sp>
          <p:nvSpPr>
            <p:cNvPr id="55" name="TextBox 54">
              <a:extLst>
                <a:ext uri="{FF2B5EF4-FFF2-40B4-BE49-F238E27FC236}">
                  <a16:creationId xmlns:a16="http://schemas.microsoft.com/office/drawing/2014/main" id="{6CCB04CC-992F-336F-1D5F-AB0D6EF3D921}"/>
                </a:ext>
              </a:extLst>
            </p:cNvPr>
            <p:cNvSpPr txBox="1"/>
            <p:nvPr/>
          </p:nvSpPr>
          <p:spPr>
            <a:xfrm>
              <a:off x="7270147" y="2420636"/>
              <a:ext cx="2235718" cy="3784713"/>
            </a:xfrm>
            <a:prstGeom prst="rect">
              <a:avLst/>
            </a:prstGeom>
            <a:noFill/>
          </p:spPr>
          <p:txBody>
            <a:bodyPr wrap="square" rtlCol="0">
              <a:spAutoFit/>
            </a:bodyPr>
            <a:lstStyle/>
            <a:p>
              <a:r>
                <a:rPr lang="en-US" sz="1400" b="1" spc="11" dirty="0">
                  <a:solidFill>
                    <a:schemeClr val="bg1"/>
                  </a:solidFill>
                  <a:latin typeface="Calibri" panose="020F0502020204030204" pitchFamily="34" charset="0"/>
                  <a:cs typeface="Calibri" panose="020F0502020204030204" pitchFamily="34" charset="0"/>
                </a:rPr>
                <a:t>First Party Expense</a:t>
              </a:r>
              <a:endParaRPr lang="en-US" sz="1400" spc="11" dirty="0">
                <a:solidFill>
                  <a:schemeClr val="bg1"/>
                </a:solidFill>
                <a:latin typeface="Calibri" panose="020F0502020204030204" pitchFamily="34" charset="0"/>
                <a:cs typeface="Calibri" panose="020F0502020204030204" pitchFamily="34" charset="0"/>
              </a:endParaRPr>
            </a:p>
            <a:p>
              <a:pPr>
                <a:lnSpc>
                  <a:spcPct val="150000"/>
                </a:lnSpc>
              </a:pPr>
              <a:endParaRPr lang="en-US" sz="600" b="1" dirty="0">
                <a:solidFill>
                  <a:schemeClr val="bg1"/>
                </a:solidFill>
                <a:latin typeface="Calibri" panose="020F0502020204030204" pitchFamily="34" charset="0"/>
                <a:cs typeface="Calibri" panose="020F0502020204030204" pitchFamily="34" charset="0"/>
              </a:endParaRP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Business Interruption (First Party) </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Business Email Compromise (BEC)</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Digital Asset Destruction</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Reputational Income Loss </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Cyber Extortion</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Incident Response Expenses</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Funds Loss</a:t>
              </a:r>
            </a:p>
            <a:p>
              <a:pPr>
                <a:lnSpc>
                  <a:spcPct val="150000"/>
                </a:lnSpc>
              </a:pPr>
              <a:br>
                <a:rPr lang="en-GB" sz="1400" b="1" dirty="0">
                  <a:solidFill>
                    <a:schemeClr val="bg1"/>
                  </a:solidFill>
                  <a:latin typeface="Calibri Light" panose="020F0302020204030204" pitchFamily="34" charset="0"/>
                  <a:cs typeface="Calibri Light" panose="020F0302020204030204" pitchFamily="34" charset="0"/>
                </a:rPr>
              </a:br>
              <a:r>
                <a:rPr lang="en-GB" sz="1400" b="1" dirty="0">
                  <a:solidFill>
                    <a:schemeClr val="bg1"/>
                  </a:solidFill>
                  <a:latin typeface="Calibri Light" panose="020F0302020204030204" pitchFamily="34" charset="0"/>
                  <a:cs typeface="Calibri Light" panose="020F0302020204030204" pitchFamily="34" charset="0"/>
                </a:rPr>
                <a:t>Third Party Expense</a:t>
              </a:r>
              <a:endParaRPr lang="en-GB" sz="1400" dirty="0">
                <a:solidFill>
                  <a:schemeClr val="bg1"/>
                </a:solidFill>
                <a:latin typeface="Calibri Light" panose="020F0302020204030204" pitchFamily="34" charset="0"/>
                <a:cs typeface="Calibri Light" panose="020F0302020204030204" pitchFamily="34" charset="0"/>
              </a:endParaRP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Security and Privacy Liability</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Regulatory Defense and Penalties</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Multimedia Liability</a:t>
              </a:r>
            </a:p>
            <a:p>
              <a:pPr marL="156996" indent="-156996">
                <a:lnSpc>
                  <a:spcPct val="150000"/>
                </a:lnSpc>
                <a:buFont typeface="Wingdings" pitchFamily="2" charset="2"/>
                <a:buChar char="v"/>
              </a:pPr>
              <a:r>
                <a:rPr lang="en-GB" sz="1400" dirty="0">
                  <a:solidFill>
                    <a:schemeClr val="bg1"/>
                  </a:solidFill>
                  <a:latin typeface="Calibri Light" panose="020F0302020204030204" pitchFamily="34" charset="0"/>
                  <a:cs typeface="Calibri Light" panose="020F0302020204030204" pitchFamily="34" charset="0"/>
                </a:rPr>
                <a:t>PCI Fines and Expenses</a:t>
              </a:r>
            </a:p>
            <a:p>
              <a:pPr marL="156996" indent="-156996">
                <a:lnSpc>
                  <a:spcPct val="150000"/>
                </a:lnSpc>
                <a:buFont typeface="Wingdings" pitchFamily="2" charset="2"/>
                <a:buChar char="v"/>
              </a:pPr>
              <a:endParaRPr lang="en-GB" sz="1400" dirty="0">
                <a:solidFill>
                  <a:schemeClr val="bg1"/>
                </a:solidFill>
                <a:latin typeface="Calibri Light" panose="020F0302020204030204" pitchFamily="34" charset="0"/>
                <a:cs typeface="Calibri Light" panose="020F0302020204030204" pitchFamily="34" charset="0"/>
              </a:endParaRPr>
            </a:p>
            <a:p>
              <a:pPr marL="156996" indent="-156996">
                <a:lnSpc>
                  <a:spcPct val="150000"/>
                </a:lnSpc>
                <a:buFont typeface="Wingdings" pitchFamily="2" charset="2"/>
                <a:buChar char="v"/>
              </a:pPr>
              <a:endParaRPr lang="en-GB" sz="1400" dirty="0">
                <a:solidFill>
                  <a:schemeClr val="bg1"/>
                </a:solidFill>
                <a:latin typeface="Calibri Light" panose="020F0302020204030204" pitchFamily="34" charset="0"/>
                <a:cs typeface="Calibri Light" panose="020F0302020204030204" pitchFamily="34" charset="0"/>
              </a:endParaRPr>
            </a:p>
          </p:txBody>
        </p:sp>
      </p:grpSp>
      <p:sp>
        <p:nvSpPr>
          <p:cNvPr id="56" name="TextBox 55">
            <a:extLst>
              <a:ext uri="{FF2B5EF4-FFF2-40B4-BE49-F238E27FC236}">
                <a16:creationId xmlns:a16="http://schemas.microsoft.com/office/drawing/2014/main" id="{50301307-8FA8-E675-4E07-B08B2F44A0F0}"/>
              </a:ext>
            </a:extLst>
          </p:cNvPr>
          <p:cNvSpPr txBox="1"/>
          <p:nvPr/>
        </p:nvSpPr>
        <p:spPr>
          <a:xfrm>
            <a:off x="14783246" y="2791236"/>
            <a:ext cx="2870017" cy="707886"/>
          </a:xfrm>
          <a:prstGeom prst="rect">
            <a:avLst/>
          </a:prstGeom>
          <a:noFill/>
        </p:spPr>
        <p:txBody>
          <a:bodyPr wrap="square" rtlCol="0">
            <a:spAutoFit/>
          </a:bodyPr>
          <a:lstStyle/>
          <a:p>
            <a:r>
              <a:rPr lang="en-US" sz="2000" b="1" dirty="0">
                <a:solidFill>
                  <a:schemeClr val="bg1"/>
                </a:solidFill>
              </a:rPr>
              <a:t>Certified Cyber</a:t>
            </a:r>
            <a:br>
              <a:rPr lang="en-US" sz="2000" b="1" dirty="0">
                <a:solidFill>
                  <a:schemeClr val="bg1"/>
                </a:solidFill>
              </a:rPr>
            </a:br>
            <a:r>
              <a:rPr lang="en-US" sz="2000" b="1" dirty="0">
                <a:solidFill>
                  <a:schemeClr val="bg1"/>
                </a:solidFill>
              </a:rPr>
              <a:t>Insurance Endorsements</a:t>
            </a:r>
          </a:p>
        </p:txBody>
      </p:sp>
      <p:sp>
        <p:nvSpPr>
          <p:cNvPr id="2" name="TextBox 1">
            <a:extLst>
              <a:ext uri="{FF2B5EF4-FFF2-40B4-BE49-F238E27FC236}">
                <a16:creationId xmlns:a16="http://schemas.microsoft.com/office/drawing/2014/main" id="{7C095D67-292A-301E-3740-5ED3347B9EBC}"/>
              </a:ext>
            </a:extLst>
          </p:cNvPr>
          <p:cNvSpPr txBox="1"/>
          <p:nvPr/>
        </p:nvSpPr>
        <p:spPr>
          <a:xfrm>
            <a:off x="517138" y="9137131"/>
            <a:ext cx="12222472" cy="776110"/>
          </a:xfrm>
          <a:prstGeom prst="rect">
            <a:avLst/>
          </a:prstGeom>
          <a:noFill/>
        </p:spPr>
        <p:txBody>
          <a:bodyPr wrap="square">
            <a:spAutoFit/>
          </a:bodyPr>
          <a:lstStyle/>
          <a:p>
            <a:pPr marL="228600" marR="283210" algn="just">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Please note that Sophos is not a licensed insurance producer and does not sell, solicit or negotiate insurance products. All insurance-related information is provided by Sophos’ licensed partners and does not in any way alter or amend the terms, conditions, or exclusions of any insurance policy. By providing access to any third-party websites, Sophos is not recommending or endorsing any such third parties, or any products or services offered by such third parties. To the extent you access a third-party website from a Sophos website, please be advised that Sophos does not investigate, monitor, or check any third-party websites, or the content of such websites, for accuracy, appropriateness, or completeness, and you are solely responsible for your interactions with such third parties.</a:t>
            </a:r>
          </a:p>
        </p:txBody>
      </p:sp>
      <p:sp>
        <p:nvSpPr>
          <p:cNvPr id="4" name="Content Placeholder 3">
            <a:extLst>
              <a:ext uri="{FF2B5EF4-FFF2-40B4-BE49-F238E27FC236}">
                <a16:creationId xmlns:a16="http://schemas.microsoft.com/office/drawing/2014/main" id="{0400019A-45DB-EB8F-C1FF-926BFB061189}"/>
              </a:ext>
            </a:extLst>
          </p:cNvPr>
          <p:cNvSpPr txBox="1">
            <a:spLocks/>
          </p:cNvSpPr>
          <p:nvPr/>
        </p:nvSpPr>
        <p:spPr>
          <a:xfrm>
            <a:off x="1994963" y="6442732"/>
            <a:ext cx="5043733" cy="581981"/>
          </a:xfrm>
          <a:prstGeom prst="rect">
            <a:avLst/>
          </a:prstGeom>
        </p:spPr>
        <p:txBody>
          <a:bodyPr vert="horz" lIns="91440" tIns="45720" rIns="91440" bIns="45720" rtlCol="0">
            <a:no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7">
                  <a:extLst>
                    <a:ext uri="{96DAC541-7B7A-43D3-8B79-37D633B846F1}">
                      <asvg:svgBlip xmlns:asvg="http://schemas.microsoft.com/office/drawing/2016/SVG/main" r:embed="rId8"/>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9">
                  <a:extLst>
                    <a:ext uri="{96DAC541-7B7A-43D3-8B79-37D633B846F1}">
                      <asvg:svgBlip xmlns:asvg="http://schemas.microsoft.com/office/drawing/2016/SVG/main" r:embed="rId10"/>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11">
                  <a:extLst>
                    <a:ext uri="{96DAC541-7B7A-43D3-8B79-37D633B846F1}">
                      <asvg:svgBlip xmlns:asvg="http://schemas.microsoft.com/office/drawing/2016/SVG/main" r:embed="rId12"/>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13">
                  <a:extLst>
                    <a:ext uri="{96DAC541-7B7A-43D3-8B79-37D633B846F1}">
                      <asvg:svgBlip xmlns:asvg="http://schemas.microsoft.com/office/drawing/2016/SVG/main" r:embed="rId14"/>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7">
                  <a:extLst>
                    <a:ext uri="{96DAC541-7B7A-43D3-8B79-37D633B846F1}">
                      <asvg:svgBlip xmlns:asvg="http://schemas.microsoft.com/office/drawing/2016/SVG/main" r:embed="rId8"/>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9">
                  <a:extLst>
                    <a:ext uri="{96DAC541-7B7A-43D3-8B79-37D633B846F1}">
                      <asvg:svgBlip xmlns:asvg="http://schemas.microsoft.com/office/drawing/2016/SVG/main" r:embed="rId10"/>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marL="0" marR="183330" indent="0">
              <a:lnSpc>
                <a:spcPct val="150000"/>
              </a:lnSpc>
              <a:buFontTx/>
              <a:buNone/>
            </a:pPr>
            <a:r>
              <a:rPr lang="en-GB" sz="2000" dirty="0">
                <a:solidFill>
                  <a:schemeClr val="bg1"/>
                </a:solidFill>
                <a:latin typeface="Calibri Light" panose="020F0302020204030204" pitchFamily="34" charset="0"/>
                <a:cs typeface="Calibri Light" panose="020F0302020204030204" pitchFamily="34" charset="0"/>
              </a:rPr>
              <a:t>Up to $5M total coverage available</a:t>
            </a:r>
          </a:p>
          <a:p>
            <a:pPr marL="11907" indent="0">
              <a:buFontTx/>
              <a:buNone/>
            </a:pPr>
            <a:endParaRPr lang="en-GB" sz="2000" dirty="0">
              <a:solidFill>
                <a:schemeClr val="bg1"/>
              </a:solidFill>
              <a:latin typeface="Calibri Light" panose="020F0302020204030204" pitchFamily="34" charset="0"/>
              <a:cs typeface="Calibri Light" panose="020F0302020204030204" pitchFamily="34" charset="0"/>
            </a:endParaRPr>
          </a:p>
        </p:txBody>
      </p:sp>
      <p:grpSp>
        <p:nvGrpSpPr>
          <p:cNvPr id="5" name="Group 4">
            <a:extLst>
              <a:ext uri="{FF2B5EF4-FFF2-40B4-BE49-F238E27FC236}">
                <a16:creationId xmlns:a16="http://schemas.microsoft.com/office/drawing/2014/main" id="{9C9DB941-8032-9AEE-48B3-99010EA7B265}"/>
              </a:ext>
            </a:extLst>
          </p:cNvPr>
          <p:cNvGrpSpPr/>
          <p:nvPr/>
        </p:nvGrpSpPr>
        <p:grpSpPr>
          <a:xfrm>
            <a:off x="1413598" y="6530175"/>
            <a:ext cx="466251" cy="462164"/>
            <a:chOff x="980076" y="4414405"/>
            <a:chExt cx="577996" cy="581980"/>
          </a:xfrm>
          <a:solidFill>
            <a:schemeClr val="accent5"/>
          </a:solidFill>
        </p:grpSpPr>
        <p:sp>
          <p:nvSpPr>
            <p:cNvPr id="6" name="Oval 5">
              <a:extLst>
                <a:ext uri="{FF2B5EF4-FFF2-40B4-BE49-F238E27FC236}">
                  <a16:creationId xmlns:a16="http://schemas.microsoft.com/office/drawing/2014/main" id="{A63F0806-4F54-F622-17AC-FC25783B0A2E}"/>
                </a:ext>
              </a:extLst>
            </p:cNvPr>
            <p:cNvSpPr/>
            <p:nvPr/>
          </p:nvSpPr>
          <p:spPr>
            <a:xfrm>
              <a:off x="980076" y="4414405"/>
              <a:ext cx="577996" cy="58198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Graphic 7" descr="Checkmark outline">
              <a:extLst>
                <a:ext uri="{FF2B5EF4-FFF2-40B4-BE49-F238E27FC236}">
                  <a16:creationId xmlns:a16="http://schemas.microsoft.com/office/drawing/2014/main" id="{C581ED19-B14C-2B9E-7DCC-171D2B66013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6960" y="4559812"/>
              <a:ext cx="318822" cy="318822"/>
            </a:xfrm>
            <a:prstGeom prst="rect">
              <a:avLst/>
            </a:prstGeom>
          </p:spPr>
        </p:pic>
      </p:grpSp>
      <p:sp>
        <p:nvSpPr>
          <p:cNvPr id="12" name="TextBox 11">
            <a:extLst>
              <a:ext uri="{FF2B5EF4-FFF2-40B4-BE49-F238E27FC236}">
                <a16:creationId xmlns:a16="http://schemas.microsoft.com/office/drawing/2014/main" id="{4EEB4155-1E14-F754-4D26-91BEB54FED49}"/>
              </a:ext>
            </a:extLst>
          </p:cNvPr>
          <p:cNvSpPr txBox="1"/>
          <p:nvPr/>
        </p:nvSpPr>
        <p:spPr>
          <a:xfrm>
            <a:off x="1994963" y="5737179"/>
            <a:ext cx="4651179" cy="400110"/>
          </a:xfrm>
          <a:prstGeom prst="rect">
            <a:avLst/>
          </a:prstGeom>
          <a:noFill/>
        </p:spPr>
        <p:txBody>
          <a:bodyPr wrap="square">
            <a:spAutoFit/>
          </a:bodyPr>
          <a:lstStyle/>
          <a:p>
            <a:pPr marL="11907" indent="0">
              <a:buNone/>
            </a:pPr>
            <a:r>
              <a:rPr lang="en-GB" sz="2000" spc="-30" dirty="0">
                <a:solidFill>
                  <a:schemeClr val="bg1"/>
                </a:solidFill>
                <a:latin typeface="Calibri Light" panose="020F0302020204030204" pitchFamily="34" charset="0"/>
                <a:cs typeface="Calibri Light" panose="020F0302020204030204" pitchFamily="34" charset="0"/>
              </a:rPr>
              <a:t>Sophos MDR users qualify automatically</a:t>
            </a:r>
          </a:p>
        </p:txBody>
      </p:sp>
    </p:spTree>
    <p:extLst>
      <p:ext uri="{BB962C8B-B14F-4D97-AF65-F5344CB8AC3E}">
        <p14:creationId xmlns:p14="http://schemas.microsoft.com/office/powerpoint/2010/main" val="359414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BDC5F7-7BBF-8AEB-0BE5-47B848FF317A}"/>
              </a:ext>
            </a:extLst>
          </p:cNvPr>
          <p:cNvSpPr/>
          <p:nvPr/>
        </p:nvSpPr>
        <p:spPr>
          <a:xfrm>
            <a:off x="675857" y="1540717"/>
            <a:ext cx="16868225" cy="6907247"/>
          </a:xfrm>
          <a:prstGeom prst="rect">
            <a:avLst/>
          </a:prstGeom>
          <a:solidFill>
            <a:schemeClr val="bg1">
              <a:lumMod val="95000"/>
            </a:schemeClr>
          </a:solidFill>
          <a:ln w="28575">
            <a:solidFill>
              <a:srgbClr val="663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itle 2">
            <a:extLst>
              <a:ext uri="{FF2B5EF4-FFF2-40B4-BE49-F238E27FC236}">
                <a16:creationId xmlns:a16="http://schemas.microsoft.com/office/drawing/2014/main" id="{BE5F2FBE-6682-0FF8-1D97-5DCED7EF3A6A}"/>
              </a:ext>
            </a:extLst>
          </p:cNvPr>
          <p:cNvSpPr>
            <a:spLocks noGrp="1"/>
          </p:cNvSpPr>
          <p:nvPr>
            <p:ph type="title"/>
          </p:nvPr>
        </p:nvSpPr>
        <p:spPr>
          <a:xfrm>
            <a:off x="737849" y="461162"/>
            <a:ext cx="16868225" cy="964769"/>
          </a:xfrm>
        </p:spPr>
        <p:txBody>
          <a:bodyPr>
            <a:normAutofit/>
          </a:bodyPr>
          <a:lstStyle/>
          <a:p>
            <a:r>
              <a:rPr lang="en-GB" sz="4400" dirty="0">
                <a:solidFill>
                  <a:srgbClr val="002060"/>
                </a:solidFill>
              </a:rPr>
              <a:t>Exclusive Plans for Sophos MDR Customers with less than $50M Revenue</a:t>
            </a:r>
          </a:p>
        </p:txBody>
      </p:sp>
      <p:sp>
        <p:nvSpPr>
          <p:cNvPr id="5" name="Rectangle 4">
            <a:extLst>
              <a:ext uri="{FF2B5EF4-FFF2-40B4-BE49-F238E27FC236}">
                <a16:creationId xmlns:a16="http://schemas.microsoft.com/office/drawing/2014/main" id="{FC815577-EC23-B92E-821B-866A918F3231}"/>
              </a:ext>
            </a:extLst>
          </p:cNvPr>
          <p:cNvSpPr/>
          <p:nvPr/>
        </p:nvSpPr>
        <p:spPr>
          <a:xfrm>
            <a:off x="975806" y="1680554"/>
            <a:ext cx="3127248" cy="1508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$275,000</a:t>
            </a:r>
          </a:p>
          <a:p>
            <a:pPr algn="ctr"/>
            <a:r>
              <a:rPr lang="en-GB" sz="2800" dirty="0"/>
              <a:t>Total Coverage</a:t>
            </a:r>
          </a:p>
        </p:txBody>
      </p:sp>
      <p:sp>
        <p:nvSpPr>
          <p:cNvPr id="6" name="Rectangle 5">
            <a:extLst>
              <a:ext uri="{FF2B5EF4-FFF2-40B4-BE49-F238E27FC236}">
                <a16:creationId xmlns:a16="http://schemas.microsoft.com/office/drawing/2014/main" id="{F1AAC795-EA61-688C-FE47-71637785EAAB}"/>
              </a:ext>
            </a:extLst>
          </p:cNvPr>
          <p:cNvSpPr/>
          <p:nvPr/>
        </p:nvSpPr>
        <p:spPr>
          <a:xfrm>
            <a:off x="975806" y="3184556"/>
            <a:ext cx="3127248" cy="1289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$250,000 </a:t>
            </a:r>
            <a:r>
              <a:rPr lang="en-GB" dirty="0"/>
              <a:t>Cyber Policy </a:t>
            </a:r>
          </a:p>
          <a:p>
            <a:pPr algn="ctr"/>
            <a:r>
              <a:rPr lang="en-GB" dirty="0"/>
              <a:t>+  </a:t>
            </a:r>
          </a:p>
          <a:p>
            <a:pPr algn="ctr"/>
            <a:r>
              <a:rPr lang="en-GB" b="1" dirty="0"/>
              <a:t>$25,000 </a:t>
            </a:r>
            <a:r>
              <a:rPr lang="en-GB" dirty="0"/>
              <a:t>additional ransomware coverage</a:t>
            </a:r>
          </a:p>
        </p:txBody>
      </p:sp>
      <p:sp>
        <p:nvSpPr>
          <p:cNvPr id="7" name="Rectangle 6">
            <a:extLst>
              <a:ext uri="{FF2B5EF4-FFF2-40B4-BE49-F238E27FC236}">
                <a16:creationId xmlns:a16="http://schemas.microsoft.com/office/drawing/2014/main" id="{E7CEC656-F57F-A03F-B111-3FF3A0A7968A}"/>
              </a:ext>
            </a:extLst>
          </p:cNvPr>
          <p:cNvSpPr/>
          <p:nvPr/>
        </p:nvSpPr>
        <p:spPr>
          <a:xfrm>
            <a:off x="991304" y="4653037"/>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8" name="Rectangle 7">
            <a:extLst>
              <a:ext uri="{FF2B5EF4-FFF2-40B4-BE49-F238E27FC236}">
                <a16:creationId xmlns:a16="http://schemas.microsoft.com/office/drawing/2014/main" id="{ACA1E136-DBD3-D912-78B4-9E1B14C486F7}"/>
              </a:ext>
            </a:extLst>
          </p:cNvPr>
          <p:cNvSpPr/>
          <p:nvPr/>
        </p:nvSpPr>
        <p:spPr>
          <a:xfrm>
            <a:off x="991304" y="7336203"/>
            <a:ext cx="3127248" cy="80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rPr>
              <a:t>$5,000</a:t>
            </a:r>
          </a:p>
          <a:p>
            <a:pPr algn="ctr"/>
            <a:r>
              <a:rPr lang="en-GB" sz="2000" dirty="0">
                <a:solidFill>
                  <a:schemeClr val="tx2"/>
                </a:solidFill>
              </a:rPr>
              <a:t>Retention</a:t>
            </a:r>
            <a:endParaRPr lang="en-GB" sz="2100" b="1" dirty="0">
              <a:solidFill>
                <a:schemeClr val="tx2"/>
              </a:solidFill>
            </a:endParaRPr>
          </a:p>
        </p:txBody>
      </p:sp>
      <p:sp>
        <p:nvSpPr>
          <p:cNvPr id="9" name="Rectangle 8">
            <a:extLst>
              <a:ext uri="{FF2B5EF4-FFF2-40B4-BE49-F238E27FC236}">
                <a16:creationId xmlns:a16="http://schemas.microsoft.com/office/drawing/2014/main" id="{87DB31DE-7E20-0F89-0FC1-20725EA6493A}"/>
              </a:ext>
            </a:extLst>
          </p:cNvPr>
          <p:cNvSpPr/>
          <p:nvPr/>
        </p:nvSpPr>
        <p:spPr>
          <a:xfrm>
            <a:off x="4305612" y="1668841"/>
            <a:ext cx="3127248" cy="1508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$550,000</a:t>
            </a:r>
          </a:p>
          <a:p>
            <a:pPr algn="ctr"/>
            <a:r>
              <a:rPr lang="en-GB" sz="2800" dirty="0"/>
              <a:t>Total Coverage</a:t>
            </a:r>
          </a:p>
        </p:txBody>
      </p:sp>
      <p:sp>
        <p:nvSpPr>
          <p:cNvPr id="10" name="Rectangle 9">
            <a:extLst>
              <a:ext uri="{FF2B5EF4-FFF2-40B4-BE49-F238E27FC236}">
                <a16:creationId xmlns:a16="http://schemas.microsoft.com/office/drawing/2014/main" id="{2A1C2772-D2B1-051A-3172-C4E89C2695E3}"/>
              </a:ext>
            </a:extLst>
          </p:cNvPr>
          <p:cNvSpPr/>
          <p:nvPr/>
        </p:nvSpPr>
        <p:spPr>
          <a:xfrm>
            <a:off x="4305612" y="3178965"/>
            <a:ext cx="3127248" cy="1289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$500,000 </a:t>
            </a:r>
            <a:r>
              <a:rPr lang="en-GB" dirty="0"/>
              <a:t>Cyber Policy </a:t>
            </a:r>
          </a:p>
          <a:p>
            <a:pPr algn="ctr"/>
            <a:r>
              <a:rPr lang="en-GB" dirty="0"/>
              <a:t>+  </a:t>
            </a:r>
          </a:p>
          <a:p>
            <a:pPr algn="ctr"/>
            <a:r>
              <a:rPr lang="en-GB" b="1" dirty="0"/>
              <a:t>$50,000 </a:t>
            </a:r>
            <a:r>
              <a:rPr lang="en-GB" dirty="0"/>
              <a:t>additional ransomware coverage</a:t>
            </a:r>
          </a:p>
        </p:txBody>
      </p:sp>
      <p:sp>
        <p:nvSpPr>
          <p:cNvPr id="13" name="Rectangle 12">
            <a:extLst>
              <a:ext uri="{FF2B5EF4-FFF2-40B4-BE49-F238E27FC236}">
                <a16:creationId xmlns:a16="http://schemas.microsoft.com/office/drawing/2014/main" id="{42F7E420-0A93-222F-5409-44BCBEECFC5E}"/>
              </a:ext>
            </a:extLst>
          </p:cNvPr>
          <p:cNvSpPr/>
          <p:nvPr/>
        </p:nvSpPr>
        <p:spPr>
          <a:xfrm>
            <a:off x="7585174" y="1680564"/>
            <a:ext cx="3127248" cy="1508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$1,150,000</a:t>
            </a:r>
          </a:p>
          <a:p>
            <a:pPr algn="ctr"/>
            <a:r>
              <a:rPr lang="en-GB" sz="2800" dirty="0"/>
              <a:t>Total Coverage</a:t>
            </a:r>
          </a:p>
        </p:txBody>
      </p:sp>
      <p:sp>
        <p:nvSpPr>
          <p:cNvPr id="14" name="Rectangle 13">
            <a:extLst>
              <a:ext uri="{FF2B5EF4-FFF2-40B4-BE49-F238E27FC236}">
                <a16:creationId xmlns:a16="http://schemas.microsoft.com/office/drawing/2014/main" id="{41787F32-8A46-C86C-B70D-29FF347334AB}"/>
              </a:ext>
            </a:extLst>
          </p:cNvPr>
          <p:cNvSpPr/>
          <p:nvPr/>
        </p:nvSpPr>
        <p:spPr>
          <a:xfrm>
            <a:off x="7585174" y="3188753"/>
            <a:ext cx="3127248" cy="1289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$1,000,000 </a:t>
            </a:r>
            <a:r>
              <a:rPr lang="en-GB" dirty="0"/>
              <a:t>Cyber Policy </a:t>
            </a:r>
          </a:p>
          <a:p>
            <a:pPr algn="ctr"/>
            <a:r>
              <a:rPr lang="en-GB" dirty="0"/>
              <a:t>+  </a:t>
            </a:r>
          </a:p>
          <a:p>
            <a:pPr algn="ctr"/>
            <a:r>
              <a:rPr lang="en-GB" b="1" dirty="0">
                <a:solidFill>
                  <a:schemeClr val="bg1"/>
                </a:solidFill>
              </a:rPr>
              <a:t>$150,000 </a:t>
            </a:r>
            <a:r>
              <a:rPr lang="en-GB" dirty="0">
                <a:solidFill>
                  <a:schemeClr val="bg1"/>
                </a:solidFill>
              </a:rPr>
              <a:t>additional ransomware coverage</a:t>
            </a:r>
          </a:p>
        </p:txBody>
      </p:sp>
      <p:sp>
        <p:nvSpPr>
          <p:cNvPr id="17" name="Rectangle 16">
            <a:extLst>
              <a:ext uri="{FF2B5EF4-FFF2-40B4-BE49-F238E27FC236}">
                <a16:creationId xmlns:a16="http://schemas.microsoft.com/office/drawing/2014/main" id="{FACA2694-DB65-F388-663C-3B86FEEDFD03}"/>
              </a:ext>
            </a:extLst>
          </p:cNvPr>
          <p:cNvSpPr/>
          <p:nvPr/>
        </p:nvSpPr>
        <p:spPr>
          <a:xfrm>
            <a:off x="10863238" y="1680564"/>
            <a:ext cx="3127248" cy="1508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$2,150,000</a:t>
            </a:r>
          </a:p>
          <a:p>
            <a:pPr algn="ctr"/>
            <a:r>
              <a:rPr lang="en-GB" sz="2800" dirty="0"/>
              <a:t>Total Coverage</a:t>
            </a:r>
          </a:p>
        </p:txBody>
      </p:sp>
      <p:sp>
        <p:nvSpPr>
          <p:cNvPr id="18" name="Rectangle 17">
            <a:extLst>
              <a:ext uri="{FF2B5EF4-FFF2-40B4-BE49-F238E27FC236}">
                <a16:creationId xmlns:a16="http://schemas.microsoft.com/office/drawing/2014/main" id="{5EB7D555-BA5F-2BCC-3816-F15B860B1A85}"/>
              </a:ext>
            </a:extLst>
          </p:cNvPr>
          <p:cNvSpPr/>
          <p:nvPr/>
        </p:nvSpPr>
        <p:spPr>
          <a:xfrm>
            <a:off x="10863238" y="3188753"/>
            <a:ext cx="3127248" cy="1289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$2,000,000 </a:t>
            </a:r>
            <a:r>
              <a:rPr lang="en-GB" dirty="0"/>
              <a:t>Cyber Policy </a:t>
            </a:r>
          </a:p>
          <a:p>
            <a:pPr algn="ctr"/>
            <a:r>
              <a:rPr lang="en-GB" dirty="0"/>
              <a:t>+  </a:t>
            </a:r>
          </a:p>
          <a:p>
            <a:pPr algn="ctr"/>
            <a:r>
              <a:rPr lang="en-GB" b="1" dirty="0"/>
              <a:t>$150,000 </a:t>
            </a:r>
            <a:r>
              <a:rPr lang="en-GB" dirty="0"/>
              <a:t>additional ransomware coverage</a:t>
            </a:r>
          </a:p>
        </p:txBody>
      </p:sp>
      <p:pic>
        <p:nvPicPr>
          <p:cNvPr id="21" name="Picture 2" descr="Insurance Carriers - Antigen Security">
            <a:extLst>
              <a:ext uri="{FF2B5EF4-FFF2-40B4-BE49-F238E27FC236}">
                <a16:creationId xmlns:a16="http://schemas.microsoft.com/office/drawing/2014/main" id="{D245898C-99D4-7192-A6BA-EB273BAD7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299" b="28571"/>
          <a:stretch/>
        </p:blipFill>
        <p:spPr bwMode="auto">
          <a:xfrm>
            <a:off x="16806672" y="9716131"/>
            <a:ext cx="1319022" cy="37925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91602C92-C942-12E7-3CB1-32E8A39A2E21}"/>
              </a:ext>
            </a:extLst>
          </p:cNvPr>
          <p:cNvCxnSpPr/>
          <p:nvPr/>
        </p:nvCxnSpPr>
        <p:spPr>
          <a:xfrm>
            <a:off x="1716470" y="3175598"/>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CAEB64-743D-2FB7-7015-9A9EE7FF4FF9}"/>
              </a:ext>
            </a:extLst>
          </p:cNvPr>
          <p:cNvCxnSpPr/>
          <p:nvPr/>
        </p:nvCxnSpPr>
        <p:spPr>
          <a:xfrm>
            <a:off x="11587114" y="3200126"/>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0A124AC-4674-11C1-DEF1-DD3FBBC143C5}"/>
              </a:ext>
            </a:extLst>
          </p:cNvPr>
          <p:cNvCxnSpPr/>
          <p:nvPr/>
        </p:nvCxnSpPr>
        <p:spPr>
          <a:xfrm>
            <a:off x="8377015" y="3216441"/>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5DC2A3-02B8-C79B-012F-819666655645}"/>
              </a:ext>
            </a:extLst>
          </p:cNvPr>
          <p:cNvCxnSpPr/>
          <p:nvPr/>
        </p:nvCxnSpPr>
        <p:spPr>
          <a:xfrm>
            <a:off x="5090281" y="3164013"/>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C4505FE-2516-1D48-F68F-C6E503833919}"/>
              </a:ext>
            </a:extLst>
          </p:cNvPr>
          <p:cNvGrpSpPr/>
          <p:nvPr/>
        </p:nvGrpSpPr>
        <p:grpSpPr>
          <a:xfrm>
            <a:off x="2240222" y="4433423"/>
            <a:ext cx="461256" cy="461256"/>
            <a:chOff x="2250931" y="1958363"/>
            <a:chExt cx="307504" cy="307504"/>
          </a:xfrm>
        </p:grpSpPr>
        <p:grpSp>
          <p:nvGrpSpPr>
            <p:cNvPr id="31" name="Group 30">
              <a:extLst>
                <a:ext uri="{FF2B5EF4-FFF2-40B4-BE49-F238E27FC236}">
                  <a16:creationId xmlns:a16="http://schemas.microsoft.com/office/drawing/2014/main" id="{05BC8734-5F37-56A3-6F2F-97519AEAF13E}"/>
                </a:ext>
              </a:extLst>
            </p:cNvPr>
            <p:cNvGrpSpPr/>
            <p:nvPr/>
          </p:nvGrpSpPr>
          <p:grpSpPr>
            <a:xfrm>
              <a:off x="2250931" y="1958363"/>
              <a:ext cx="307504" cy="307504"/>
              <a:chOff x="2219180" y="1964536"/>
              <a:chExt cx="371855" cy="371855"/>
            </a:xfrm>
          </p:grpSpPr>
          <p:sp>
            <p:nvSpPr>
              <p:cNvPr id="33" name="Oval 32">
                <a:extLst>
                  <a:ext uri="{FF2B5EF4-FFF2-40B4-BE49-F238E27FC236}">
                    <a16:creationId xmlns:a16="http://schemas.microsoft.com/office/drawing/2014/main" id="{3D1CDA3B-8CA0-FEF9-87E1-6FA9FA88E72B}"/>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Oval 33">
                <a:extLst>
                  <a:ext uri="{FF2B5EF4-FFF2-40B4-BE49-F238E27FC236}">
                    <a16:creationId xmlns:a16="http://schemas.microsoft.com/office/drawing/2014/main" id="{995DD521-7BDC-122B-01A6-D585EEA95E5C}"/>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2" name="L-Shape 31">
              <a:extLst>
                <a:ext uri="{FF2B5EF4-FFF2-40B4-BE49-F238E27FC236}">
                  <a16:creationId xmlns:a16="http://schemas.microsoft.com/office/drawing/2014/main" id="{A42EC6D4-429D-EFA2-2F44-FBFFB9CC0685}"/>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5" name="Rectangle 24">
            <a:extLst>
              <a:ext uri="{FF2B5EF4-FFF2-40B4-BE49-F238E27FC236}">
                <a16:creationId xmlns:a16="http://schemas.microsoft.com/office/drawing/2014/main" id="{0B5236C3-FFE1-24E1-C570-03E0C8419EBF}"/>
              </a:ext>
            </a:extLst>
          </p:cNvPr>
          <p:cNvSpPr/>
          <p:nvPr/>
        </p:nvSpPr>
        <p:spPr>
          <a:xfrm>
            <a:off x="14149524" y="1666838"/>
            <a:ext cx="3127248" cy="1508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$3,200,000</a:t>
            </a:r>
          </a:p>
          <a:p>
            <a:pPr algn="ctr"/>
            <a:r>
              <a:rPr lang="en-GB" sz="2800" dirty="0"/>
              <a:t>Total Coverage</a:t>
            </a:r>
          </a:p>
        </p:txBody>
      </p:sp>
      <p:sp>
        <p:nvSpPr>
          <p:cNvPr id="40" name="Rectangle 39">
            <a:extLst>
              <a:ext uri="{FF2B5EF4-FFF2-40B4-BE49-F238E27FC236}">
                <a16:creationId xmlns:a16="http://schemas.microsoft.com/office/drawing/2014/main" id="{FEF2E8F2-A039-41F4-E87F-C51202BC9EE2}"/>
              </a:ext>
            </a:extLst>
          </p:cNvPr>
          <p:cNvSpPr/>
          <p:nvPr/>
        </p:nvSpPr>
        <p:spPr>
          <a:xfrm>
            <a:off x="14149524" y="3175027"/>
            <a:ext cx="3127248" cy="1289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$3,000,000 </a:t>
            </a:r>
            <a:r>
              <a:rPr lang="en-GB" dirty="0"/>
              <a:t>Cyber Policy </a:t>
            </a:r>
          </a:p>
          <a:p>
            <a:pPr algn="ctr"/>
            <a:r>
              <a:rPr lang="en-GB" dirty="0"/>
              <a:t>+  </a:t>
            </a:r>
          </a:p>
          <a:p>
            <a:pPr algn="ctr"/>
            <a:r>
              <a:rPr lang="en-GB" b="1" dirty="0"/>
              <a:t>$200,000 </a:t>
            </a:r>
            <a:r>
              <a:rPr lang="en-GB" dirty="0"/>
              <a:t>additional ransomware coverage</a:t>
            </a:r>
          </a:p>
        </p:txBody>
      </p:sp>
      <p:cxnSp>
        <p:nvCxnSpPr>
          <p:cNvPr id="74" name="Straight Connector 73">
            <a:extLst>
              <a:ext uri="{FF2B5EF4-FFF2-40B4-BE49-F238E27FC236}">
                <a16:creationId xmlns:a16="http://schemas.microsoft.com/office/drawing/2014/main" id="{18AF78D1-BCE9-A9F1-FF17-570F9DFDE0B0}"/>
              </a:ext>
            </a:extLst>
          </p:cNvPr>
          <p:cNvCxnSpPr/>
          <p:nvPr/>
        </p:nvCxnSpPr>
        <p:spPr>
          <a:xfrm>
            <a:off x="14873400" y="3186400"/>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CD117C2-6C78-1365-5759-1239F0760CFA}"/>
              </a:ext>
            </a:extLst>
          </p:cNvPr>
          <p:cNvSpPr/>
          <p:nvPr/>
        </p:nvSpPr>
        <p:spPr>
          <a:xfrm>
            <a:off x="920858" y="6041412"/>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$650 Premium</a:t>
            </a:r>
          </a:p>
          <a:p>
            <a:pPr algn="ctr"/>
            <a:r>
              <a:rPr lang="en-GB" dirty="0"/>
              <a:t>$100 Policy fee</a:t>
            </a:r>
          </a:p>
          <a:p>
            <a:pPr algn="ctr"/>
            <a:r>
              <a:rPr lang="en-GB" dirty="0"/>
              <a:t>$150 Cysurance certification</a:t>
            </a:r>
          </a:p>
        </p:txBody>
      </p:sp>
      <p:cxnSp>
        <p:nvCxnSpPr>
          <p:cNvPr id="99" name="Straight Connector 98">
            <a:extLst>
              <a:ext uri="{FF2B5EF4-FFF2-40B4-BE49-F238E27FC236}">
                <a16:creationId xmlns:a16="http://schemas.microsoft.com/office/drawing/2014/main" id="{300BAB62-5A1F-67EF-AAC9-0A3DD71CC843}"/>
              </a:ext>
            </a:extLst>
          </p:cNvPr>
          <p:cNvCxnSpPr/>
          <p:nvPr/>
        </p:nvCxnSpPr>
        <p:spPr>
          <a:xfrm>
            <a:off x="1756878" y="5978206"/>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DA67566C-BC6F-CBC6-899C-E8FF1B7903B3}"/>
              </a:ext>
            </a:extLst>
          </p:cNvPr>
          <p:cNvSpPr/>
          <p:nvPr/>
        </p:nvSpPr>
        <p:spPr>
          <a:xfrm>
            <a:off x="963132" y="4899115"/>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$900</a:t>
            </a:r>
          </a:p>
          <a:p>
            <a:pPr algn="ctr"/>
            <a:r>
              <a:rPr lang="en-GB" sz="2800" dirty="0"/>
              <a:t>Total Cost</a:t>
            </a:r>
          </a:p>
        </p:txBody>
      </p:sp>
      <p:sp>
        <p:nvSpPr>
          <p:cNvPr id="101" name="Rectangle 100">
            <a:extLst>
              <a:ext uri="{FF2B5EF4-FFF2-40B4-BE49-F238E27FC236}">
                <a16:creationId xmlns:a16="http://schemas.microsoft.com/office/drawing/2014/main" id="{9D3802DD-1F39-555F-310C-8DEFBE8074C6}"/>
              </a:ext>
            </a:extLst>
          </p:cNvPr>
          <p:cNvSpPr/>
          <p:nvPr/>
        </p:nvSpPr>
        <p:spPr>
          <a:xfrm>
            <a:off x="4290349" y="4631118"/>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02" name="Rectangle 101">
            <a:extLst>
              <a:ext uri="{FF2B5EF4-FFF2-40B4-BE49-F238E27FC236}">
                <a16:creationId xmlns:a16="http://schemas.microsoft.com/office/drawing/2014/main" id="{B83ABA02-071C-C435-CF40-29FF8DF58DED}"/>
              </a:ext>
            </a:extLst>
          </p:cNvPr>
          <p:cNvSpPr/>
          <p:nvPr/>
        </p:nvSpPr>
        <p:spPr>
          <a:xfrm>
            <a:off x="4290349" y="7344764"/>
            <a:ext cx="3127248" cy="80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rPr>
              <a:t>$5,000</a:t>
            </a:r>
          </a:p>
          <a:p>
            <a:pPr algn="ctr"/>
            <a:r>
              <a:rPr lang="en-GB" sz="2000" dirty="0">
                <a:solidFill>
                  <a:schemeClr val="tx2"/>
                </a:solidFill>
              </a:rPr>
              <a:t>Retention</a:t>
            </a:r>
            <a:endParaRPr lang="en-GB" sz="2100" b="1" dirty="0">
              <a:solidFill>
                <a:schemeClr val="tx2"/>
              </a:solidFill>
            </a:endParaRPr>
          </a:p>
        </p:txBody>
      </p:sp>
      <p:grpSp>
        <p:nvGrpSpPr>
          <p:cNvPr id="103" name="Group 102">
            <a:extLst>
              <a:ext uri="{FF2B5EF4-FFF2-40B4-BE49-F238E27FC236}">
                <a16:creationId xmlns:a16="http://schemas.microsoft.com/office/drawing/2014/main" id="{5FAA9A52-A992-AC19-6178-EED8F885EEC2}"/>
              </a:ext>
            </a:extLst>
          </p:cNvPr>
          <p:cNvGrpSpPr/>
          <p:nvPr/>
        </p:nvGrpSpPr>
        <p:grpSpPr>
          <a:xfrm>
            <a:off x="5539267" y="4411504"/>
            <a:ext cx="461256" cy="461256"/>
            <a:chOff x="2250931" y="1958363"/>
            <a:chExt cx="307504" cy="307504"/>
          </a:xfrm>
        </p:grpSpPr>
        <p:grpSp>
          <p:nvGrpSpPr>
            <p:cNvPr id="104" name="Group 103">
              <a:extLst>
                <a:ext uri="{FF2B5EF4-FFF2-40B4-BE49-F238E27FC236}">
                  <a16:creationId xmlns:a16="http://schemas.microsoft.com/office/drawing/2014/main" id="{91090212-6A2D-2E21-D6D2-FA4EA916E2EB}"/>
                </a:ext>
              </a:extLst>
            </p:cNvPr>
            <p:cNvGrpSpPr/>
            <p:nvPr/>
          </p:nvGrpSpPr>
          <p:grpSpPr>
            <a:xfrm>
              <a:off x="2250931" y="1958363"/>
              <a:ext cx="307504" cy="307504"/>
              <a:chOff x="2219180" y="1964536"/>
              <a:chExt cx="371855" cy="371855"/>
            </a:xfrm>
          </p:grpSpPr>
          <p:sp>
            <p:nvSpPr>
              <p:cNvPr id="106" name="Oval 105">
                <a:extLst>
                  <a:ext uri="{FF2B5EF4-FFF2-40B4-BE49-F238E27FC236}">
                    <a16:creationId xmlns:a16="http://schemas.microsoft.com/office/drawing/2014/main" id="{1E78C75D-9F8E-C811-77DB-43441E48E62D}"/>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7" name="Oval 106">
                <a:extLst>
                  <a:ext uri="{FF2B5EF4-FFF2-40B4-BE49-F238E27FC236}">
                    <a16:creationId xmlns:a16="http://schemas.microsoft.com/office/drawing/2014/main" id="{BDF66FFF-D741-650F-2D7D-E96CC914ED27}"/>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05" name="L-Shape 104">
              <a:extLst>
                <a:ext uri="{FF2B5EF4-FFF2-40B4-BE49-F238E27FC236}">
                  <a16:creationId xmlns:a16="http://schemas.microsoft.com/office/drawing/2014/main" id="{611159D0-CA2E-97D4-9436-187A9F8707F3}"/>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13" name="Rectangle 112">
            <a:extLst>
              <a:ext uri="{FF2B5EF4-FFF2-40B4-BE49-F238E27FC236}">
                <a16:creationId xmlns:a16="http://schemas.microsoft.com/office/drawing/2014/main" id="{2456862A-886F-CA2F-F0B5-21B6A1A5D054}"/>
              </a:ext>
            </a:extLst>
          </p:cNvPr>
          <p:cNvSpPr/>
          <p:nvPr/>
        </p:nvSpPr>
        <p:spPr>
          <a:xfrm>
            <a:off x="4219903" y="6019493"/>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$850 Premium</a:t>
            </a:r>
          </a:p>
          <a:p>
            <a:pPr algn="ctr"/>
            <a:r>
              <a:rPr lang="en-GB" dirty="0"/>
              <a:t>$100 Policy fee</a:t>
            </a:r>
          </a:p>
          <a:p>
            <a:pPr algn="ctr"/>
            <a:r>
              <a:rPr lang="en-GB" dirty="0"/>
              <a:t>$200 Cysurance certification</a:t>
            </a:r>
          </a:p>
        </p:txBody>
      </p:sp>
      <p:cxnSp>
        <p:nvCxnSpPr>
          <p:cNvPr id="114" name="Straight Connector 113">
            <a:extLst>
              <a:ext uri="{FF2B5EF4-FFF2-40B4-BE49-F238E27FC236}">
                <a16:creationId xmlns:a16="http://schemas.microsoft.com/office/drawing/2014/main" id="{1C6127E3-ED93-3DD3-CF87-6D5288FBF362}"/>
              </a:ext>
            </a:extLst>
          </p:cNvPr>
          <p:cNvCxnSpPr/>
          <p:nvPr/>
        </p:nvCxnSpPr>
        <p:spPr>
          <a:xfrm>
            <a:off x="5055923" y="5956287"/>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12FD62C-26EB-D25A-C44F-D526D59D442B}"/>
              </a:ext>
            </a:extLst>
          </p:cNvPr>
          <p:cNvSpPr/>
          <p:nvPr/>
        </p:nvSpPr>
        <p:spPr>
          <a:xfrm>
            <a:off x="4262177" y="4877196"/>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$1,150</a:t>
            </a:r>
          </a:p>
          <a:p>
            <a:pPr algn="ctr"/>
            <a:r>
              <a:rPr lang="en-GB" sz="2800" dirty="0"/>
              <a:t>Total Cost</a:t>
            </a:r>
          </a:p>
        </p:txBody>
      </p:sp>
      <p:sp>
        <p:nvSpPr>
          <p:cNvPr id="116" name="Rectangle 115">
            <a:extLst>
              <a:ext uri="{FF2B5EF4-FFF2-40B4-BE49-F238E27FC236}">
                <a16:creationId xmlns:a16="http://schemas.microsoft.com/office/drawing/2014/main" id="{94E702EE-4F39-185E-F40E-B826C41C7D5E}"/>
              </a:ext>
            </a:extLst>
          </p:cNvPr>
          <p:cNvSpPr/>
          <p:nvPr/>
        </p:nvSpPr>
        <p:spPr>
          <a:xfrm>
            <a:off x="7585174" y="4635424"/>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17" name="Rectangle 116">
            <a:extLst>
              <a:ext uri="{FF2B5EF4-FFF2-40B4-BE49-F238E27FC236}">
                <a16:creationId xmlns:a16="http://schemas.microsoft.com/office/drawing/2014/main" id="{DD22C0D9-6BE1-9618-D3FA-4E3BB51DA39D}"/>
              </a:ext>
            </a:extLst>
          </p:cNvPr>
          <p:cNvSpPr/>
          <p:nvPr/>
        </p:nvSpPr>
        <p:spPr>
          <a:xfrm>
            <a:off x="7585174" y="7349070"/>
            <a:ext cx="3127248" cy="80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rPr>
              <a:t>$10,000</a:t>
            </a:r>
          </a:p>
          <a:p>
            <a:pPr algn="ctr"/>
            <a:r>
              <a:rPr lang="en-GB" sz="2000" dirty="0">
                <a:solidFill>
                  <a:schemeClr val="tx2"/>
                </a:solidFill>
              </a:rPr>
              <a:t>Retention</a:t>
            </a:r>
            <a:endParaRPr lang="en-GB" sz="2100" b="1" dirty="0">
              <a:solidFill>
                <a:schemeClr val="tx2"/>
              </a:solidFill>
            </a:endParaRPr>
          </a:p>
        </p:txBody>
      </p:sp>
      <p:grpSp>
        <p:nvGrpSpPr>
          <p:cNvPr id="118" name="Group 117">
            <a:extLst>
              <a:ext uri="{FF2B5EF4-FFF2-40B4-BE49-F238E27FC236}">
                <a16:creationId xmlns:a16="http://schemas.microsoft.com/office/drawing/2014/main" id="{556FFC14-C707-CE86-9132-8FBB8F0DA073}"/>
              </a:ext>
            </a:extLst>
          </p:cNvPr>
          <p:cNvGrpSpPr/>
          <p:nvPr/>
        </p:nvGrpSpPr>
        <p:grpSpPr>
          <a:xfrm>
            <a:off x="8834092" y="4415810"/>
            <a:ext cx="461256" cy="461256"/>
            <a:chOff x="2250931" y="1958363"/>
            <a:chExt cx="307504" cy="307504"/>
          </a:xfrm>
        </p:grpSpPr>
        <p:grpSp>
          <p:nvGrpSpPr>
            <p:cNvPr id="119" name="Group 118">
              <a:extLst>
                <a:ext uri="{FF2B5EF4-FFF2-40B4-BE49-F238E27FC236}">
                  <a16:creationId xmlns:a16="http://schemas.microsoft.com/office/drawing/2014/main" id="{3B787B07-4CDA-748E-F80F-609B1DA11ADF}"/>
                </a:ext>
              </a:extLst>
            </p:cNvPr>
            <p:cNvGrpSpPr/>
            <p:nvPr/>
          </p:nvGrpSpPr>
          <p:grpSpPr>
            <a:xfrm>
              <a:off x="2250931" y="1958363"/>
              <a:ext cx="307504" cy="307504"/>
              <a:chOff x="2219180" y="1964536"/>
              <a:chExt cx="371855" cy="371855"/>
            </a:xfrm>
          </p:grpSpPr>
          <p:sp>
            <p:nvSpPr>
              <p:cNvPr id="121" name="Oval 120">
                <a:extLst>
                  <a:ext uri="{FF2B5EF4-FFF2-40B4-BE49-F238E27FC236}">
                    <a16:creationId xmlns:a16="http://schemas.microsoft.com/office/drawing/2014/main" id="{294A7845-752C-4F0C-8F6F-D74C4B42B7B1}"/>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2" name="Oval 121">
                <a:extLst>
                  <a:ext uri="{FF2B5EF4-FFF2-40B4-BE49-F238E27FC236}">
                    <a16:creationId xmlns:a16="http://schemas.microsoft.com/office/drawing/2014/main" id="{30C564D4-32ED-A6C2-AC33-A2251EA82BF1}"/>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0" name="L-Shape 119">
              <a:extLst>
                <a:ext uri="{FF2B5EF4-FFF2-40B4-BE49-F238E27FC236}">
                  <a16:creationId xmlns:a16="http://schemas.microsoft.com/office/drawing/2014/main" id="{CE1BCF50-23AC-4EA9-A31C-98CB09DA0032}"/>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8" name="Rectangle 127">
            <a:extLst>
              <a:ext uri="{FF2B5EF4-FFF2-40B4-BE49-F238E27FC236}">
                <a16:creationId xmlns:a16="http://schemas.microsoft.com/office/drawing/2014/main" id="{5DAEA1E3-321E-495D-221B-6618E9C4561E}"/>
              </a:ext>
            </a:extLst>
          </p:cNvPr>
          <p:cNvSpPr/>
          <p:nvPr/>
        </p:nvSpPr>
        <p:spPr>
          <a:xfrm>
            <a:off x="7514728" y="6023799"/>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$1,750 Premium</a:t>
            </a:r>
          </a:p>
          <a:p>
            <a:pPr algn="ctr"/>
            <a:r>
              <a:rPr lang="en-GB" dirty="0"/>
              <a:t>$100 Policy fee</a:t>
            </a:r>
          </a:p>
          <a:p>
            <a:pPr algn="ctr"/>
            <a:r>
              <a:rPr lang="en-GB" dirty="0"/>
              <a:t>$550 Cysurance certification</a:t>
            </a:r>
          </a:p>
        </p:txBody>
      </p:sp>
      <p:cxnSp>
        <p:nvCxnSpPr>
          <p:cNvPr id="129" name="Straight Connector 128">
            <a:extLst>
              <a:ext uri="{FF2B5EF4-FFF2-40B4-BE49-F238E27FC236}">
                <a16:creationId xmlns:a16="http://schemas.microsoft.com/office/drawing/2014/main" id="{00292F26-BDA5-67D9-7B24-C15E4222B362}"/>
              </a:ext>
            </a:extLst>
          </p:cNvPr>
          <p:cNvCxnSpPr/>
          <p:nvPr/>
        </p:nvCxnSpPr>
        <p:spPr>
          <a:xfrm>
            <a:off x="8350748" y="5960593"/>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DBE749BE-BE84-E404-09A8-6B9550BDE4E3}"/>
              </a:ext>
            </a:extLst>
          </p:cNvPr>
          <p:cNvSpPr/>
          <p:nvPr/>
        </p:nvSpPr>
        <p:spPr>
          <a:xfrm>
            <a:off x="7557002" y="4881502"/>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$2,400</a:t>
            </a:r>
          </a:p>
          <a:p>
            <a:pPr algn="ctr"/>
            <a:r>
              <a:rPr lang="en-GB" sz="2800" dirty="0"/>
              <a:t>Total Cost</a:t>
            </a:r>
          </a:p>
        </p:txBody>
      </p:sp>
      <p:sp>
        <p:nvSpPr>
          <p:cNvPr id="131" name="Rectangle 130">
            <a:extLst>
              <a:ext uri="{FF2B5EF4-FFF2-40B4-BE49-F238E27FC236}">
                <a16:creationId xmlns:a16="http://schemas.microsoft.com/office/drawing/2014/main" id="{25D59DA4-9D47-58BC-1791-6B0DB1780A62}"/>
              </a:ext>
            </a:extLst>
          </p:cNvPr>
          <p:cNvSpPr/>
          <p:nvPr/>
        </p:nvSpPr>
        <p:spPr>
          <a:xfrm>
            <a:off x="10878499" y="4638037"/>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32" name="Rectangle 131">
            <a:extLst>
              <a:ext uri="{FF2B5EF4-FFF2-40B4-BE49-F238E27FC236}">
                <a16:creationId xmlns:a16="http://schemas.microsoft.com/office/drawing/2014/main" id="{9026E413-E5EC-5053-EBC8-AA7E3C85F701}"/>
              </a:ext>
            </a:extLst>
          </p:cNvPr>
          <p:cNvSpPr/>
          <p:nvPr/>
        </p:nvSpPr>
        <p:spPr>
          <a:xfrm>
            <a:off x="10878499" y="7351683"/>
            <a:ext cx="3127248" cy="80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rPr>
              <a:t>$10,000</a:t>
            </a:r>
          </a:p>
          <a:p>
            <a:pPr algn="ctr"/>
            <a:r>
              <a:rPr lang="en-GB" sz="2000" dirty="0">
                <a:solidFill>
                  <a:schemeClr val="tx2"/>
                </a:solidFill>
              </a:rPr>
              <a:t>Retention</a:t>
            </a:r>
            <a:endParaRPr lang="en-GB" sz="2100" b="1" dirty="0">
              <a:solidFill>
                <a:schemeClr val="tx2"/>
              </a:solidFill>
            </a:endParaRPr>
          </a:p>
        </p:txBody>
      </p:sp>
      <p:grpSp>
        <p:nvGrpSpPr>
          <p:cNvPr id="133" name="Group 132">
            <a:extLst>
              <a:ext uri="{FF2B5EF4-FFF2-40B4-BE49-F238E27FC236}">
                <a16:creationId xmlns:a16="http://schemas.microsoft.com/office/drawing/2014/main" id="{ABAEBC1B-2419-DF95-020E-FB5DB1BE49AE}"/>
              </a:ext>
            </a:extLst>
          </p:cNvPr>
          <p:cNvGrpSpPr/>
          <p:nvPr/>
        </p:nvGrpSpPr>
        <p:grpSpPr>
          <a:xfrm>
            <a:off x="12127417" y="4418423"/>
            <a:ext cx="461256" cy="461256"/>
            <a:chOff x="2250931" y="1958363"/>
            <a:chExt cx="307504" cy="307504"/>
          </a:xfrm>
        </p:grpSpPr>
        <p:grpSp>
          <p:nvGrpSpPr>
            <p:cNvPr id="134" name="Group 133">
              <a:extLst>
                <a:ext uri="{FF2B5EF4-FFF2-40B4-BE49-F238E27FC236}">
                  <a16:creationId xmlns:a16="http://schemas.microsoft.com/office/drawing/2014/main" id="{F3DCFF1E-9A5F-7AB8-71BD-9DA86B6584B7}"/>
                </a:ext>
              </a:extLst>
            </p:cNvPr>
            <p:cNvGrpSpPr/>
            <p:nvPr/>
          </p:nvGrpSpPr>
          <p:grpSpPr>
            <a:xfrm>
              <a:off x="2250931" y="1958363"/>
              <a:ext cx="307504" cy="307504"/>
              <a:chOff x="2219180" y="1964536"/>
              <a:chExt cx="371855" cy="371855"/>
            </a:xfrm>
          </p:grpSpPr>
          <p:sp>
            <p:nvSpPr>
              <p:cNvPr id="136" name="Oval 135">
                <a:extLst>
                  <a:ext uri="{FF2B5EF4-FFF2-40B4-BE49-F238E27FC236}">
                    <a16:creationId xmlns:a16="http://schemas.microsoft.com/office/drawing/2014/main" id="{12998C73-25A2-7912-FB15-4AE70EF7962E}"/>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7" name="Oval 136">
                <a:extLst>
                  <a:ext uri="{FF2B5EF4-FFF2-40B4-BE49-F238E27FC236}">
                    <a16:creationId xmlns:a16="http://schemas.microsoft.com/office/drawing/2014/main" id="{0B5567A6-B94D-EB6A-B44C-3BB81110B089}"/>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35" name="L-Shape 134">
              <a:extLst>
                <a:ext uri="{FF2B5EF4-FFF2-40B4-BE49-F238E27FC236}">
                  <a16:creationId xmlns:a16="http://schemas.microsoft.com/office/drawing/2014/main" id="{4644B014-6B93-EC9F-E4A0-782563E7DED2}"/>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43" name="Rectangle 142">
            <a:extLst>
              <a:ext uri="{FF2B5EF4-FFF2-40B4-BE49-F238E27FC236}">
                <a16:creationId xmlns:a16="http://schemas.microsoft.com/office/drawing/2014/main" id="{4BA6C300-1DA6-DB2C-3DF4-4C6988ACA8FA}"/>
              </a:ext>
            </a:extLst>
          </p:cNvPr>
          <p:cNvSpPr/>
          <p:nvPr/>
        </p:nvSpPr>
        <p:spPr>
          <a:xfrm>
            <a:off x="10808053" y="6026412"/>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$2,950 Premium</a:t>
            </a:r>
          </a:p>
          <a:p>
            <a:pPr algn="ctr"/>
            <a:r>
              <a:rPr lang="en-GB" dirty="0"/>
              <a:t>$100 Policy fee</a:t>
            </a:r>
          </a:p>
          <a:p>
            <a:pPr algn="ctr"/>
            <a:r>
              <a:rPr lang="en-GB" dirty="0"/>
              <a:t>$550 Cysurance certification</a:t>
            </a:r>
          </a:p>
        </p:txBody>
      </p:sp>
      <p:cxnSp>
        <p:nvCxnSpPr>
          <p:cNvPr id="144" name="Straight Connector 143">
            <a:extLst>
              <a:ext uri="{FF2B5EF4-FFF2-40B4-BE49-F238E27FC236}">
                <a16:creationId xmlns:a16="http://schemas.microsoft.com/office/drawing/2014/main" id="{B2C35713-4152-5ABE-EABE-879CD501EF10}"/>
              </a:ext>
            </a:extLst>
          </p:cNvPr>
          <p:cNvCxnSpPr/>
          <p:nvPr/>
        </p:nvCxnSpPr>
        <p:spPr>
          <a:xfrm>
            <a:off x="11644073" y="5963206"/>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05E7DAC8-E051-0E3E-0EFA-4E08E3A1EE09}"/>
              </a:ext>
            </a:extLst>
          </p:cNvPr>
          <p:cNvSpPr/>
          <p:nvPr/>
        </p:nvSpPr>
        <p:spPr>
          <a:xfrm>
            <a:off x="10850327" y="4884115"/>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$3,600</a:t>
            </a:r>
          </a:p>
          <a:p>
            <a:pPr algn="ctr"/>
            <a:r>
              <a:rPr lang="en-GB" sz="2800" dirty="0"/>
              <a:t>Total Cost</a:t>
            </a:r>
          </a:p>
        </p:txBody>
      </p:sp>
      <p:sp>
        <p:nvSpPr>
          <p:cNvPr id="146" name="Rectangle 145">
            <a:extLst>
              <a:ext uri="{FF2B5EF4-FFF2-40B4-BE49-F238E27FC236}">
                <a16:creationId xmlns:a16="http://schemas.microsoft.com/office/drawing/2014/main" id="{492727B7-EB4A-7042-D0CA-82F7D8B1F893}"/>
              </a:ext>
            </a:extLst>
          </p:cNvPr>
          <p:cNvSpPr/>
          <p:nvPr/>
        </p:nvSpPr>
        <p:spPr>
          <a:xfrm>
            <a:off x="14177544" y="4653015"/>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47" name="Rectangle 146">
            <a:extLst>
              <a:ext uri="{FF2B5EF4-FFF2-40B4-BE49-F238E27FC236}">
                <a16:creationId xmlns:a16="http://schemas.microsoft.com/office/drawing/2014/main" id="{AAE41892-7C18-B4D3-C3EB-9658C74E4967}"/>
              </a:ext>
            </a:extLst>
          </p:cNvPr>
          <p:cNvSpPr/>
          <p:nvPr/>
        </p:nvSpPr>
        <p:spPr>
          <a:xfrm>
            <a:off x="14177544" y="7366661"/>
            <a:ext cx="3127248" cy="80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rPr>
              <a:t>$10,000</a:t>
            </a:r>
          </a:p>
          <a:p>
            <a:pPr algn="ctr"/>
            <a:r>
              <a:rPr lang="en-GB" sz="2000" dirty="0">
                <a:solidFill>
                  <a:schemeClr val="tx2"/>
                </a:solidFill>
              </a:rPr>
              <a:t>Retention</a:t>
            </a:r>
          </a:p>
        </p:txBody>
      </p:sp>
      <p:grpSp>
        <p:nvGrpSpPr>
          <p:cNvPr id="148" name="Group 147">
            <a:extLst>
              <a:ext uri="{FF2B5EF4-FFF2-40B4-BE49-F238E27FC236}">
                <a16:creationId xmlns:a16="http://schemas.microsoft.com/office/drawing/2014/main" id="{5A1E2B15-190C-E85C-45A9-8A924BE15058}"/>
              </a:ext>
            </a:extLst>
          </p:cNvPr>
          <p:cNvGrpSpPr/>
          <p:nvPr/>
        </p:nvGrpSpPr>
        <p:grpSpPr>
          <a:xfrm>
            <a:off x="15426462" y="4433401"/>
            <a:ext cx="461256" cy="461256"/>
            <a:chOff x="2250931" y="1958363"/>
            <a:chExt cx="307504" cy="307504"/>
          </a:xfrm>
        </p:grpSpPr>
        <p:grpSp>
          <p:nvGrpSpPr>
            <p:cNvPr id="149" name="Group 148">
              <a:extLst>
                <a:ext uri="{FF2B5EF4-FFF2-40B4-BE49-F238E27FC236}">
                  <a16:creationId xmlns:a16="http://schemas.microsoft.com/office/drawing/2014/main" id="{5131625D-1142-5668-4473-5827B8B2EDBA}"/>
                </a:ext>
              </a:extLst>
            </p:cNvPr>
            <p:cNvGrpSpPr/>
            <p:nvPr/>
          </p:nvGrpSpPr>
          <p:grpSpPr>
            <a:xfrm>
              <a:off x="2250931" y="1958363"/>
              <a:ext cx="307504" cy="307504"/>
              <a:chOff x="2219180" y="1964536"/>
              <a:chExt cx="371855" cy="371855"/>
            </a:xfrm>
          </p:grpSpPr>
          <p:sp>
            <p:nvSpPr>
              <p:cNvPr id="151" name="Oval 150">
                <a:extLst>
                  <a:ext uri="{FF2B5EF4-FFF2-40B4-BE49-F238E27FC236}">
                    <a16:creationId xmlns:a16="http://schemas.microsoft.com/office/drawing/2014/main" id="{05AAD15E-3A76-8AD7-8DC6-51FD912C39F6}"/>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2" name="Oval 151">
                <a:extLst>
                  <a:ext uri="{FF2B5EF4-FFF2-40B4-BE49-F238E27FC236}">
                    <a16:creationId xmlns:a16="http://schemas.microsoft.com/office/drawing/2014/main" id="{6BE43855-D6DF-9012-8E65-23526ECD7BCA}"/>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50" name="L-Shape 149">
              <a:extLst>
                <a:ext uri="{FF2B5EF4-FFF2-40B4-BE49-F238E27FC236}">
                  <a16:creationId xmlns:a16="http://schemas.microsoft.com/office/drawing/2014/main" id="{31A04D8E-AB45-46C3-D84E-86FE24E5B293}"/>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58" name="Rectangle 157">
            <a:extLst>
              <a:ext uri="{FF2B5EF4-FFF2-40B4-BE49-F238E27FC236}">
                <a16:creationId xmlns:a16="http://schemas.microsoft.com/office/drawing/2014/main" id="{8AAEBED1-C2D6-4896-90D0-32403243A555}"/>
              </a:ext>
            </a:extLst>
          </p:cNvPr>
          <p:cNvSpPr/>
          <p:nvPr/>
        </p:nvSpPr>
        <p:spPr>
          <a:xfrm>
            <a:off x="14107098" y="6041390"/>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$3,950 Premium</a:t>
            </a:r>
          </a:p>
          <a:p>
            <a:pPr algn="ctr"/>
            <a:r>
              <a:rPr lang="en-GB" dirty="0"/>
              <a:t>$100 Policy fee</a:t>
            </a:r>
          </a:p>
          <a:p>
            <a:pPr algn="ctr"/>
            <a:r>
              <a:rPr lang="en-GB" dirty="0"/>
              <a:t>$600 Cysurance certification</a:t>
            </a:r>
          </a:p>
        </p:txBody>
      </p:sp>
      <p:cxnSp>
        <p:nvCxnSpPr>
          <p:cNvPr id="159" name="Straight Connector 158">
            <a:extLst>
              <a:ext uri="{FF2B5EF4-FFF2-40B4-BE49-F238E27FC236}">
                <a16:creationId xmlns:a16="http://schemas.microsoft.com/office/drawing/2014/main" id="{9B36798F-054D-6389-DF08-E25A8DC5F42E}"/>
              </a:ext>
            </a:extLst>
          </p:cNvPr>
          <p:cNvCxnSpPr/>
          <p:nvPr/>
        </p:nvCxnSpPr>
        <p:spPr>
          <a:xfrm>
            <a:off x="14943118" y="5978184"/>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5902836E-097B-4CE5-D68F-6C73C0EF60F4}"/>
              </a:ext>
            </a:extLst>
          </p:cNvPr>
          <p:cNvSpPr/>
          <p:nvPr/>
        </p:nvSpPr>
        <p:spPr>
          <a:xfrm>
            <a:off x="14149372" y="4899093"/>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$4,650</a:t>
            </a:r>
          </a:p>
          <a:p>
            <a:pPr algn="ctr"/>
            <a:r>
              <a:rPr lang="en-GB" sz="2800" dirty="0"/>
              <a:t>Total Cost</a:t>
            </a:r>
          </a:p>
        </p:txBody>
      </p:sp>
      <p:sp>
        <p:nvSpPr>
          <p:cNvPr id="12" name="Rectangle 11">
            <a:extLst>
              <a:ext uri="{FF2B5EF4-FFF2-40B4-BE49-F238E27FC236}">
                <a16:creationId xmlns:a16="http://schemas.microsoft.com/office/drawing/2014/main" id="{11B81C96-3AE6-DFBF-64E9-24F870BC044A}"/>
              </a:ext>
            </a:extLst>
          </p:cNvPr>
          <p:cNvSpPr/>
          <p:nvPr/>
        </p:nvSpPr>
        <p:spPr>
          <a:xfrm>
            <a:off x="675857" y="8599490"/>
            <a:ext cx="16868225" cy="58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002060"/>
                </a:solidFill>
              </a:rPr>
              <a:t>Pricing shown reflects typical premiums available to most customers. Some exceptions may apply. </a:t>
            </a:r>
            <a:br>
              <a:rPr lang="en-GB" sz="2000" b="1" i="1" dirty="0">
                <a:solidFill>
                  <a:srgbClr val="002060"/>
                </a:solidFill>
              </a:rPr>
            </a:br>
            <a:r>
              <a:rPr lang="en-GB" sz="2000" b="1" i="1" dirty="0">
                <a:solidFill>
                  <a:srgbClr val="002060"/>
                </a:solidFill>
              </a:rPr>
              <a:t>Customized quoting available for organizations that require up to $5M coverage and those with $100M - $4B revenue. Contact Cysurance to learn more.</a:t>
            </a:r>
          </a:p>
        </p:txBody>
      </p:sp>
      <p:sp>
        <p:nvSpPr>
          <p:cNvPr id="2" name="TextBox 1">
            <a:extLst>
              <a:ext uri="{FF2B5EF4-FFF2-40B4-BE49-F238E27FC236}">
                <a16:creationId xmlns:a16="http://schemas.microsoft.com/office/drawing/2014/main" id="{69AABC92-8125-6084-DC01-2718CD4C4F02}"/>
              </a:ext>
            </a:extLst>
          </p:cNvPr>
          <p:cNvSpPr txBox="1"/>
          <p:nvPr/>
        </p:nvSpPr>
        <p:spPr>
          <a:xfrm>
            <a:off x="162306" y="9543895"/>
            <a:ext cx="16501583" cy="603242"/>
          </a:xfrm>
          <a:prstGeom prst="rect">
            <a:avLst/>
          </a:prstGeom>
          <a:noFill/>
        </p:spPr>
        <p:txBody>
          <a:bodyPr wrap="square">
            <a:spAutoFit/>
          </a:bodyPr>
          <a:lstStyle/>
          <a:p>
            <a:pPr marL="228600" marR="283210" algn="just">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Please note that Sophos is not a licensed insurance producer and does not sell, solicit or negotiate insurance products. All insurance-related information is provided by Sophos’ licensed partners and does not in any way alter or amend the terms, conditions, or exclusions of any insurance policy. By providing access to any third-party websites, Sophos is not recommending or endorsing any such third parties, or any products or services offered by such third parties. To the extent you access a third-party website from a Sophos website, please be advised that Sophos does not investigate, monitor, or check any third-party websites, or the content of such websites, for accuracy, appropriateness, or completeness, and you are solely responsible for your interactions with such third parties.</a:t>
            </a:r>
          </a:p>
        </p:txBody>
      </p:sp>
    </p:spTree>
    <p:extLst>
      <p:ext uri="{BB962C8B-B14F-4D97-AF65-F5344CB8AC3E}">
        <p14:creationId xmlns:p14="http://schemas.microsoft.com/office/powerpoint/2010/main" val="12910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500"/>
                                        <p:tgtEl>
                                          <p:spTgt spid="118"/>
                                        </p:tgtEl>
                                      </p:cBhvr>
                                    </p:animEffect>
                                  </p:childTnLst>
                                </p:cTn>
                              </p:par>
                              <p:par>
                                <p:cTn id="14" presetID="10" presetClass="entr" presetSubtype="0"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500"/>
                                        <p:tgtEl>
                                          <p:spTgt spid="133"/>
                                        </p:tgtEl>
                                      </p:cBhvr>
                                    </p:animEffect>
                                  </p:childTnLst>
                                </p:cTn>
                              </p:par>
                              <p:par>
                                <p:cTn id="17" presetID="10"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BDC5F7-7BBF-8AEB-0BE5-47B848FF317A}"/>
              </a:ext>
            </a:extLst>
          </p:cNvPr>
          <p:cNvSpPr/>
          <p:nvPr/>
        </p:nvSpPr>
        <p:spPr>
          <a:xfrm>
            <a:off x="3507474" y="1540717"/>
            <a:ext cx="10604311" cy="6907247"/>
          </a:xfrm>
          <a:prstGeom prst="rect">
            <a:avLst/>
          </a:prstGeom>
          <a:solidFill>
            <a:schemeClr val="bg1">
              <a:lumMod val="95000"/>
            </a:schemeClr>
          </a:solidFill>
          <a:ln w="28575">
            <a:solidFill>
              <a:srgbClr val="663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itle 2">
            <a:extLst>
              <a:ext uri="{FF2B5EF4-FFF2-40B4-BE49-F238E27FC236}">
                <a16:creationId xmlns:a16="http://schemas.microsoft.com/office/drawing/2014/main" id="{BE5F2FBE-6682-0FF8-1D97-5DCED7EF3A6A}"/>
              </a:ext>
            </a:extLst>
          </p:cNvPr>
          <p:cNvSpPr>
            <a:spLocks noGrp="1"/>
          </p:cNvSpPr>
          <p:nvPr>
            <p:ph type="title"/>
          </p:nvPr>
        </p:nvSpPr>
        <p:spPr>
          <a:xfrm>
            <a:off x="737849" y="461162"/>
            <a:ext cx="16868225" cy="964769"/>
          </a:xfrm>
        </p:spPr>
        <p:txBody>
          <a:bodyPr>
            <a:normAutofit/>
          </a:bodyPr>
          <a:lstStyle/>
          <a:p>
            <a:r>
              <a:rPr lang="en-GB" sz="4400" dirty="0">
                <a:solidFill>
                  <a:srgbClr val="002060"/>
                </a:solidFill>
              </a:rPr>
              <a:t>Exclusive Plans for Sophos MDR Customers with $50M-$100M Revenue</a:t>
            </a:r>
          </a:p>
        </p:txBody>
      </p:sp>
      <p:pic>
        <p:nvPicPr>
          <p:cNvPr id="21" name="Picture 2" descr="Insurance Carriers - Antigen Security">
            <a:extLst>
              <a:ext uri="{FF2B5EF4-FFF2-40B4-BE49-F238E27FC236}">
                <a16:creationId xmlns:a16="http://schemas.microsoft.com/office/drawing/2014/main" id="{D245898C-99D4-7192-A6BA-EB273BAD7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299" b="28571"/>
          <a:stretch/>
        </p:blipFill>
        <p:spPr bwMode="auto">
          <a:xfrm>
            <a:off x="16806672" y="9716131"/>
            <a:ext cx="1319022" cy="379256"/>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AAE41892-7C18-B4D3-C3EB-9658C74E4967}"/>
              </a:ext>
            </a:extLst>
          </p:cNvPr>
          <p:cNvSpPr/>
          <p:nvPr/>
        </p:nvSpPr>
        <p:spPr>
          <a:xfrm>
            <a:off x="10781958" y="7313054"/>
            <a:ext cx="3127248" cy="80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rPr>
              <a:t>$10,000</a:t>
            </a:r>
          </a:p>
          <a:p>
            <a:pPr algn="ctr"/>
            <a:r>
              <a:rPr lang="en-GB" sz="2000" dirty="0">
                <a:solidFill>
                  <a:schemeClr val="tx2"/>
                </a:solidFill>
              </a:rPr>
              <a:t>Retention</a:t>
            </a:r>
          </a:p>
        </p:txBody>
      </p:sp>
      <p:sp>
        <p:nvSpPr>
          <p:cNvPr id="12" name="Rectangle 11">
            <a:extLst>
              <a:ext uri="{FF2B5EF4-FFF2-40B4-BE49-F238E27FC236}">
                <a16:creationId xmlns:a16="http://schemas.microsoft.com/office/drawing/2014/main" id="{11B81C96-3AE6-DFBF-64E9-24F870BC044A}"/>
              </a:ext>
            </a:extLst>
          </p:cNvPr>
          <p:cNvSpPr/>
          <p:nvPr/>
        </p:nvSpPr>
        <p:spPr>
          <a:xfrm>
            <a:off x="675857" y="8599490"/>
            <a:ext cx="16868225" cy="58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002060"/>
                </a:solidFill>
              </a:rPr>
              <a:t>Pricing shown reflects typical premiums available to most customers. Some exceptions may apply. </a:t>
            </a:r>
            <a:br>
              <a:rPr lang="en-GB" sz="2000" b="1" i="1" dirty="0">
                <a:solidFill>
                  <a:srgbClr val="002060"/>
                </a:solidFill>
              </a:rPr>
            </a:br>
            <a:r>
              <a:rPr lang="en-GB" sz="2000" b="1" i="1" dirty="0">
                <a:solidFill>
                  <a:srgbClr val="002060"/>
                </a:solidFill>
              </a:rPr>
              <a:t>Customized quoting available for organizations that require up to $5M coverage and those with $100M - $4B revenue. Contact Cysurance to learn more.</a:t>
            </a:r>
          </a:p>
        </p:txBody>
      </p:sp>
      <p:sp>
        <p:nvSpPr>
          <p:cNvPr id="2" name="TextBox 1">
            <a:extLst>
              <a:ext uri="{FF2B5EF4-FFF2-40B4-BE49-F238E27FC236}">
                <a16:creationId xmlns:a16="http://schemas.microsoft.com/office/drawing/2014/main" id="{69AABC92-8125-6084-DC01-2718CD4C4F02}"/>
              </a:ext>
            </a:extLst>
          </p:cNvPr>
          <p:cNvSpPr txBox="1"/>
          <p:nvPr/>
        </p:nvSpPr>
        <p:spPr>
          <a:xfrm>
            <a:off x="162306" y="9543895"/>
            <a:ext cx="16501583" cy="603242"/>
          </a:xfrm>
          <a:prstGeom prst="rect">
            <a:avLst/>
          </a:prstGeom>
          <a:noFill/>
        </p:spPr>
        <p:txBody>
          <a:bodyPr wrap="square">
            <a:spAutoFit/>
          </a:bodyPr>
          <a:lstStyle/>
          <a:p>
            <a:pPr marL="228600" marR="283210" algn="just">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Please note that Sophos is not a licensed insurance producer and does not sell, solicit or negotiate insurance products. All insurance-related information is provided by Sophos’ licensed partners and does not in any way alter or amend the terms, conditions, or exclusions of any insurance policy. By providing access to any third-party websites, Sophos is not recommending or endorsing any such third parties, or any products or services offered by such third parties. To the extent you access a third-party website from a Sophos website, please be advised that Sophos does not investigate, monitor, or check any third-party websites, or the content of such websites, for accuracy, appropriateness, or completeness, and you are solely responsible for your interactions with such third parties.</a:t>
            </a:r>
          </a:p>
        </p:txBody>
      </p:sp>
      <p:sp>
        <p:nvSpPr>
          <p:cNvPr id="11" name="Rectangle 10">
            <a:extLst>
              <a:ext uri="{FF2B5EF4-FFF2-40B4-BE49-F238E27FC236}">
                <a16:creationId xmlns:a16="http://schemas.microsoft.com/office/drawing/2014/main" id="{7D4452A1-34F7-D1AF-5A5F-47D31402F165}"/>
              </a:ext>
            </a:extLst>
          </p:cNvPr>
          <p:cNvSpPr/>
          <p:nvPr/>
        </p:nvSpPr>
        <p:spPr>
          <a:xfrm>
            <a:off x="3732226" y="1707211"/>
            <a:ext cx="3127248" cy="1508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$1,150,000</a:t>
            </a:r>
          </a:p>
          <a:p>
            <a:pPr algn="ctr"/>
            <a:r>
              <a:rPr lang="en-GB" sz="2800" dirty="0"/>
              <a:t>Total Coverage</a:t>
            </a:r>
          </a:p>
        </p:txBody>
      </p:sp>
      <p:sp>
        <p:nvSpPr>
          <p:cNvPr id="15" name="Rectangle 14">
            <a:extLst>
              <a:ext uri="{FF2B5EF4-FFF2-40B4-BE49-F238E27FC236}">
                <a16:creationId xmlns:a16="http://schemas.microsoft.com/office/drawing/2014/main" id="{7F2417E7-E4F9-681D-757B-291D9F02C3D2}"/>
              </a:ext>
            </a:extLst>
          </p:cNvPr>
          <p:cNvSpPr/>
          <p:nvPr/>
        </p:nvSpPr>
        <p:spPr>
          <a:xfrm>
            <a:off x="3732226" y="3211213"/>
            <a:ext cx="3127248" cy="1289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$1,000,000 </a:t>
            </a:r>
            <a:r>
              <a:rPr lang="en-GB" dirty="0"/>
              <a:t>Cyber Policy </a:t>
            </a:r>
          </a:p>
          <a:p>
            <a:pPr algn="ctr"/>
            <a:r>
              <a:rPr lang="en-GB" dirty="0"/>
              <a:t>+  </a:t>
            </a:r>
          </a:p>
          <a:p>
            <a:pPr algn="ctr"/>
            <a:r>
              <a:rPr lang="en-GB" b="1" dirty="0">
                <a:solidFill>
                  <a:schemeClr val="bg1"/>
                </a:solidFill>
              </a:rPr>
              <a:t>$150,000 </a:t>
            </a:r>
            <a:r>
              <a:rPr lang="en-GB" dirty="0">
                <a:solidFill>
                  <a:schemeClr val="bg1"/>
                </a:solidFill>
              </a:rPr>
              <a:t>additional ransomware coverage</a:t>
            </a:r>
          </a:p>
        </p:txBody>
      </p:sp>
      <p:sp>
        <p:nvSpPr>
          <p:cNvPr id="16" name="Rectangle 15">
            <a:extLst>
              <a:ext uri="{FF2B5EF4-FFF2-40B4-BE49-F238E27FC236}">
                <a16:creationId xmlns:a16="http://schemas.microsoft.com/office/drawing/2014/main" id="{76584D6C-B8F4-9B6C-B3C3-3891C4774C1C}"/>
              </a:ext>
            </a:extLst>
          </p:cNvPr>
          <p:cNvSpPr/>
          <p:nvPr/>
        </p:nvSpPr>
        <p:spPr>
          <a:xfrm>
            <a:off x="3747724" y="4679694"/>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9" name="Rectangle 18">
            <a:extLst>
              <a:ext uri="{FF2B5EF4-FFF2-40B4-BE49-F238E27FC236}">
                <a16:creationId xmlns:a16="http://schemas.microsoft.com/office/drawing/2014/main" id="{0CC1414A-D512-B3BF-9C9C-B95F930C8337}"/>
              </a:ext>
            </a:extLst>
          </p:cNvPr>
          <p:cNvSpPr/>
          <p:nvPr/>
        </p:nvSpPr>
        <p:spPr>
          <a:xfrm>
            <a:off x="7257530" y="1695498"/>
            <a:ext cx="3127248" cy="1508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$2,150,000</a:t>
            </a:r>
          </a:p>
          <a:p>
            <a:pPr algn="ctr"/>
            <a:r>
              <a:rPr lang="en-GB" sz="2800" dirty="0"/>
              <a:t>Total Coverage</a:t>
            </a:r>
          </a:p>
        </p:txBody>
      </p:sp>
      <p:sp>
        <p:nvSpPr>
          <p:cNvPr id="20" name="Rectangle 19">
            <a:extLst>
              <a:ext uri="{FF2B5EF4-FFF2-40B4-BE49-F238E27FC236}">
                <a16:creationId xmlns:a16="http://schemas.microsoft.com/office/drawing/2014/main" id="{85DC1ADB-23EA-4490-29BE-6A8E436410A7}"/>
              </a:ext>
            </a:extLst>
          </p:cNvPr>
          <p:cNvSpPr/>
          <p:nvPr/>
        </p:nvSpPr>
        <p:spPr>
          <a:xfrm>
            <a:off x="7257530" y="3205622"/>
            <a:ext cx="3127248" cy="1289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$2,000,000 </a:t>
            </a:r>
            <a:r>
              <a:rPr lang="en-GB" dirty="0"/>
              <a:t>Cyber Policy </a:t>
            </a:r>
          </a:p>
          <a:p>
            <a:pPr algn="ctr"/>
            <a:r>
              <a:rPr lang="en-GB" dirty="0"/>
              <a:t>+  </a:t>
            </a:r>
          </a:p>
          <a:p>
            <a:pPr algn="ctr"/>
            <a:r>
              <a:rPr lang="en-GB" b="1" dirty="0"/>
              <a:t>$150,000 </a:t>
            </a:r>
            <a:r>
              <a:rPr lang="en-GB" dirty="0"/>
              <a:t>additional ransomware coverage</a:t>
            </a:r>
          </a:p>
        </p:txBody>
      </p:sp>
      <p:sp>
        <p:nvSpPr>
          <p:cNvPr id="26" name="Rectangle 25">
            <a:extLst>
              <a:ext uri="{FF2B5EF4-FFF2-40B4-BE49-F238E27FC236}">
                <a16:creationId xmlns:a16="http://schemas.microsoft.com/office/drawing/2014/main" id="{BB05D152-E3A4-12F1-618D-576AD2E5FDBA}"/>
              </a:ext>
            </a:extLst>
          </p:cNvPr>
          <p:cNvSpPr/>
          <p:nvPr/>
        </p:nvSpPr>
        <p:spPr>
          <a:xfrm>
            <a:off x="10782834" y="1695498"/>
            <a:ext cx="3127248" cy="1508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$3,200,000</a:t>
            </a:r>
          </a:p>
          <a:p>
            <a:pPr algn="ctr"/>
            <a:r>
              <a:rPr lang="en-GB" sz="2800" dirty="0"/>
              <a:t>Total Coverage</a:t>
            </a:r>
          </a:p>
        </p:txBody>
      </p:sp>
      <p:sp>
        <p:nvSpPr>
          <p:cNvPr id="27" name="Rectangle 26">
            <a:extLst>
              <a:ext uri="{FF2B5EF4-FFF2-40B4-BE49-F238E27FC236}">
                <a16:creationId xmlns:a16="http://schemas.microsoft.com/office/drawing/2014/main" id="{3841186C-0317-3C04-E87D-B03BD38CCEBB}"/>
              </a:ext>
            </a:extLst>
          </p:cNvPr>
          <p:cNvSpPr/>
          <p:nvPr/>
        </p:nvSpPr>
        <p:spPr>
          <a:xfrm>
            <a:off x="10782834" y="3203687"/>
            <a:ext cx="3127248" cy="1289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$3,000,000 </a:t>
            </a:r>
            <a:r>
              <a:rPr lang="en-GB" dirty="0"/>
              <a:t>Cyber Policy </a:t>
            </a:r>
          </a:p>
          <a:p>
            <a:pPr algn="ctr"/>
            <a:r>
              <a:rPr lang="en-GB" dirty="0"/>
              <a:t>+  </a:t>
            </a:r>
          </a:p>
          <a:p>
            <a:pPr algn="ctr"/>
            <a:r>
              <a:rPr lang="en-GB" b="1" dirty="0">
                <a:solidFill>
                  <a:schemeClr val="bg1"/>
                </a:solidFill>
              </a:rPr>
              <a:t>$200,000 </a:t>
            </a:r>
            <a:r>
              <a:rPr lang="en-GB" dirty="0">
                <a:solidFill>
                  <a:schemeClr val="bg1"/>
                </a:solidFill>
              </a:rPr>
              <a:t>additional ransomware coverage</a:t>
            </a:r>
          </a:p>
        </p:txBody>
      </p:sp>
      <p:cxnSp>
        <p:nvCxnSpPr>
          <p:cNvPr id="28" name="Straight Connector 27">
            <a:extLst>
              <a:ext uri="{FF2B5EF4-FFF2-40B4-BE49-F238E27FC236}">
                <a16:creationId xmlns:a16="http://schemas.microsoft.com/office/drawing/2014/main" id="{C3F98AF4-35BE-E487-D920-1AAB7761A202}"/>
              </a:ext>
            </a:extLst>
          </p:cNvPr>
          <p:cNvCxnSpPr/>
          <p:nvPr/>
        </p:nvCxnSpPr>
        <p:spPr>
          <a:xfrm>
            <a:off x="4472890" y="3202255"/>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9845CE-7BC8-D94F-97DA-94FA8429385B}"/>
              </a:ext>
            </a:extLst>
          </p:cNvPr>
          <p:cNvCxnSpPr/>
          <p:nvPr/>
        </p:nvCxnSpPr>
        <p:spPr>
          <a:xfrm>
            <a:off x="11574675" y="3231375"/>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AC1BB1-2F78-A61E-66DE-BCE9D128E2DD}"/>
              </a:ext>
            </a:extLst>
          </p:cNvPr>
          <p:cNvCxnSpPr/>
          <p:nvPr/>
        </p:nvCxnSpPr>
        <p:spPr>
          <a:xfrm>
            <a:off x="8042199" y="3190670"/>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30E1A3D6-717B-0136-DB30-550B959965B3}"/>
              </a:ext>
            </a:extLst>
          </p:cNvPr>
          <p:cNvGrpSpPr/>
          <p:nvPr/>
        </p:nvGrpSpPr>
        <p:grpSpPr>
          <a:xfrm>
            <a:off x="4996642" y="4460080"/>
            <a:ext cx="461256" cy="461256"/>
            <a:chOff x="2250931" y="1958363"/>
            <a:chExt cx="307504" cy="307504"/>
          </a:xfrm>
        </p:grpSpPr>
        <p:grpSp>
          <p:nvGrpSpPr>
            <p:cNvPr id="37" name="Group 36">
              <a:extLst>
                <a:ext uri="{FF2B5EF4-FFF2-40B4-BE49-F238E27FC236}">
                  <a16:creationId xmlns:a16="http://schemas.microsoft.com/office/drawing/2014/main" id="{9848FBF8-03D2-C380-B9DE-EEF1E06B6141}"/>
                </a:ext>
              </a:extLst>
            </p:cNvPr>
            <p:cNvGrpSpPr/>
            <p:nvPr/>
          </p:nvGrpSpPr>
          <p:grpSpPr>
            <a:xfrm>
              <a:off x="2250931" y="1958363"/>
              <a:ext cx="307504" cy="307504"/>
              <a:chOff x="2219180" y="1964536"/>
              <a:chExt cx="371855" cy="371855"/>
            </a:xfrm>
          </p:grpSpPr>
          <p:sp>
            <p:nvSpPr>
              <p:cNvPr id="39" name="Oval 38">
                <a:extLst>
                  <a:ext uri="{FF2B5EF4-FFF2-40B4-BE49-F238E27FC236}">
                    <a16:creationId xmlns:a16="http://schemas.microsoft.com/office/drawing/2014/main" id="{39725522-8CF2-C75B-6F09-5380ED561CA0}"/>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Oval 40">
                <a:extLst>
                  <a:ext uri="{FF2B5EF4-FFF2-40B4-BE49-F238E27FC236}">
                    <a16:creationId xmlns:a16="http://schemas.microsoft.com/office/drawing/2014/main" id="{DCC0DF51-6A20-F8A9-AA63-9F7D1DC50C40}"/>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8" name="L-Shape 37">
              <a:extLst>
                <a:ext uri="{FF2B5EF4-FFF2-40B4-BE49-F238E27FC236}">
                  <a16:creationId xmlns:a16="http://schemas.microsoft.com/office/drawing/2014/main" id="{F7ADB344-2B8C-F317-0B91-928023A6D6D5}"/>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42" name="Rectangle 41">
            <a:extLst>
              <a:ext uri="{FF2B5EF4-FFF2-40B4-BE49-F238E27FC236}">
                <a16:creationId xmlns:a16="http://schemas.microsoft.com/office/drawing/2014/main" id="{47328D02-BBF2-AF4D-D460-9726EACB06E2}"/>
              </a:ext>
            </a:extLst>
          </p:cNvPr>
          <p:cNvSpPr/>
          <p:nvPr/>
        </p:nvSpPr>
        <p:spPr>
          <a:xfrm>
            <a:off x="3677278" y="6068069"/>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$2,750 Premium</a:t>
            </a:r>
          </a:p>
          <a:p>
            <a:pPr algn="ctr"/>
            <a:r>
              <a:rPr lang="en-GB" dirty="0"/>
              <a:t>$100 Policy fee</a:t>
            </a:r>
          </a:p>
          <a:p>
            <a:pPr algn="ctr"/>
            <a:r>
              <a:rPr lang="en-GB" dirty="0"/>
              <a:t>$550 Cysurance certification</a:t>
            </a:r>
          </a:p>
        </p:txBody>
      </p:sp>
      <p:cxnSp>
        <p:nvCxnSpPr>
          <p:cNvPr id="43" name="Straight Connector 42">
            <a:extLst>
              <a:ext uri="{FF2B5EF4-FFF2-40B4-BE49-F238E27FC236}">
                <a16:creationId xmlns:a16="http://schemas.microsoft.com/office/drawing/2014/main" id="{02EE8B72-EEDB-17C0-78EA-3A3DDE0CDA9C}"/>
              </a:ext>
            </a:extLst>
          </p:cNvPr>
          <p:cNvCxnSpPr/>
          <p:nvPr/>
        </p:nvCxnSpPr>
        <p:spPr>
          <a:xfrm>
            <a:off x="4513298" y="6004863"/>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54467EA-009B-3305-04A5-0D9836DC059C}"/>
              </a:ext>
            </a:extLst>
          </p:cNvPr>
          <p:cNvSpPr/>
          <p:nvPr/>
        </p:nvSpPr>
        <p:spPr>
          <a:xfrm>
            <a:off x="3719552" y="4925772"/>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$3,400</a:t>
            </a:r>
          </a:p>
          <a:p>
            <a:pPr algn="ctr"/>
            <a:r>
              <a:rPr lang="en-GB" sz="2800" dirty="0"/>
              <a:t>Total Cost</a:t>
            </a:r>
          </a:p>
        </p:txBody>
      </p:sp>
      <p:sp>
        <p:nvSpPr>
          <p:cNvPr id="45" name="Rectangle 44">
            <a:extLst>
              <a:ext uri="{FF2B5EF4-FFF2-40B4-BE49-F238E27FC236}">
                <a16:creationId xmlns:a16="http://schemas.microsoft.com/office/drawing/2014/main" id="{B9A4CF41-B831-7B59-D086-CD20370EB325}"/>
              </a:ext>
            </a:extLst>
          </p:cNvPr>
          <p:cNvSpPr/>
          <p:nvPr/>
        </p:nvSpPr>
        <p:spPr>
          <a:xfrm>
            <a:off x="7242267" y="4657775"/>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grpSp>
        <p:nvGrpSpPr>
          <p:cNvPr id="46" name="Group 45">
            <a:extLst>
              <a:ext uri="{FF2B5EF4-FFF2-40B4-BE49-F238E27FC236}">
                <a16:creationId xmlns:a16="http://schemas.microsoft.com/office/drawing/2014/main" id="{7A00BB5C-1592-6BCB-6275-C57AB6E0A632}"/>
              </a:ext>
            </a:extLst>
          </p:cNvPr>
          <p:cNvGrpSpPr/>
          <p:nvPr/>
        </p:nvGrpSpPr>
        <p:grpSpPr>
          <a:xfrm>
            <a:off x="8491185" y="4438161"/>
            <a:ext cx="461256" cy="461256"/>
            <a:chOff x="2250931" y="1958363"/>
            <a:chExt cx="307504" cy="307504"/>
          </a:xfrm>
        </p:grpSpPr>
        <p:grpSp>
          <p:nvGrpSpPr>
            <p:cNvPr id="47" name="Group 46">
              <a:extLst>
                <a:ext uri="{FF2B5EF4-FFF2-40B4-BE49-F238E27FC236}">
                  <a16:creationId xmlns:a16="http://schemas.microsoft.com/office/drawing/2014/main" id="{4CBCBDC5-D400-6A40-6767-84951A075C40}"/>
                </a:ext>
              </a:extLst>
            </p:cNvPr>
            <p:cNvGrpSpPr/>
            <p:nvPr/>
          </p:nvGrpSpPr>
          <p:grpSpPr>
            <a:xfrm>
              <a:off x="2250931" y="1958363"/>
              <a:ext cx="307504" cy="307504"/>
              <a:chOff x="2219180" y="1964536"/>
              <a:chExt cx="371855" cy="371855"/>
            </a:xfrm>
          </p:grpSpPr>
          <p:sp>
            <p:nvSpPr>
              <p:cNvPr id="49" name="Oval 48">
                <a:extLst>
                  <a:ext uri="{FF2B5EF4-FFF2-40B4-BE49-F238E27FC236}">
                    <a16:creationId xmlns:a16="http://schemas.microsoft.com/office/drawing/2014/main" id="{70DEBBAB-D4FB-F308-793B-A46185516C3A}"/>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0" name="Oval 49">
                <a:extLst>
                  <a:ext uri="{FF2B5EF4-FFF2-40B4-BE49-F238E27FC236}">
                    <a16:creationId xmlns:a16="http://schemas.microsoft.com/office/drawing/2014/main" id="{0A0AC014-DF73-DE28-4015-C9004EE2E166}"/>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48" name="L-Shape 47">
              <a:extLst>
                <a:ext uri="{FF2B5EF4-FFF2-40B4-BE49-F238E27FC236}">
                  <a16:creationId xmlns:a16="http://schemas.microsoft.com/office/drawing/2014/main" id="{28628F01-ED25-641F-F5C0-94C97C61D43A}"/>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51" name="Rectangle 50">
            <a:extLst>
              <a:ext uri="{FF2B5EF4-FFF2-40B4-BE49-F238E27FC236}">
                <a16:creationId xmlns:a16="http://schemas.microsoft.com/office/drawing/2014/main" id="{0BDDAB7E-667A-F5EC-6B6A-2AADB6A5056F}"/>
              </a:ext>
            </a:extLst>
          </p:cNvPr>
          <p:cNvSpPr/>
          <p:nvPr/>
        </p:nvSpPr>
        <p:spPr>
          <a:xfrm>
            <a:off x="7171821" y="6046150"/>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$4,000 Premium</a:t>
            </a:r>
          </a:p>
          <a:p>
            <a:pPr algn="ctr"/>
            <a:r>
              <a:rPr lang="en-GB" dirty="0"/>
              <a:t>$100 Policy fee</a:t>
            </a:r>
          </a:p>
          <a:p>
            <a:pPr algn="ctr"/>
            <a:r>
              <a:rPr lang="en-GB" dirty="0"/>
              <a:t>$550 Cysurance certification</a:t>
            </a:r>
          </a:p>
        </p:txBody>
      </p:sp>
      <p:cxnSp>
        <p:nvCxnSpPr>
          <p:cNvPr id="52" name="Straight Connector 51">
            <a:extLst>
              <a:ext uri="{FF2B5EF4-FFF2-40B4-BE49-F238E27FC236}">
                <a16:creationId xmlns:a16="http://schemas.microsoft.com/office/drawing/2014/main" id="{AAF067B9-DE62-7415-DA5F-B1A66B2063F4}"/>
              </a:ext>
            </a:extLst>
          </p:cNvPr>
          <p:cNvCxnSpPr/>
          <p:nvPr/>
        </p:nvCxnSpPr>
        <p:spPr>
          <a:xfrm>
            <a:off x="8007841" y="5982944"/>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9FF4B55-E07D-04CC-5C3B-D641B9A1003F}"/>
              </a:ext>
            </a:extLst>
          </p:cNvPr>
          <p:cNvSpPr/>
          <p:nvPr/>
        </p:nvSpPr>
        <p:spPr>
          <a:xfrm>
            <a:off x="7214095" y="4903853"/>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$4,650</a:t>
            </a:r>
          </a:p>
          <a:p>
            <a:pPr algn="ctr"/>
            <a:r>
              <a:rPr lang="en-GB" sz="2800" dirty="0"/>
              <a:t>Total Cost</a:t>
            </a:r>
          </a:p>
        </p:txBody>
      </p:sp>
      <p:sp>
        <p:nvSpPr>
          <p:cNvPr id="54" name="Rectangle 53">
            <a:extLst>
              <a:ext uri="{FF2B5EF4-FFF2-40B4-BE49-F238E27FC236}">
                <a16:creationId xmlns:a16="http://schemas.microsoft.com/office/drawing/2014/main" id="{A81FF069-DF81-BA50-2F83-0306FB789DC1}"/>
              </a:ext>
            </a:extLst>
          </p:cNvPr>
          <p:cNvSpPr/>
          <p:nvPr/>
        </p:nvSpPr>
        <p:spPr>
          <a:xfrm>
            <a:off x="10782834" y="4650358"/>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grpSp>
        <p:nvGrpSpPr>
          <p:cNvPr id="55" name="Group 54">
            <a:extLst>
              <a:ext uri="{FF2B5EF4-FFF2-40B4-BE49-F238E27FC236}">
                <a16:creationId xmlns:a16="http://schemas.microsoft.com/office/drawing/2014/main" id="{F97A90DB-4699-8A1F-6D60-96F95F2E40E0}"/>
              </a:ext>
            </a:extLst>
          </p:cNvPr>
          <p:cNvGrpSpPr/>
          <p:nvPr/>
        </p:nvGrpSpPr>
        <p:grpSpPr>
          <a:xfrm>
            <a:off x="12031752" y="4430744"/>
            <a:ext cx="461256" cy="461256"/>
            <a:chOff x="2250931" y="1958363"/>
            <a:chExt cx="307504" cy="307504"/>
          </a:xfrm>
        </p:grpSpPr>
        <p:grpSp>
          <p:nvGrpSpPr>
            <p:cNvPr id="56" name="Group 55">
              <a:extLst>
                <a:ext uri="{FF2B5EF4-FFF2-40B4-BE49-F238E27FC236}">
                  <a16:creationId xmlns:a16="http://schemas.microsoft.com/office/drawing/2014/main" id="{F254E93D-7825-8A47-9CBD-8E82C76DFE12}"/>
                </a:ext>
              </a:extLst>
            </p:cNvPr>
            <p:cNvGrpSpPr/>
            <p:nvPr/>
          </p:nvGrpSpPr>
          <p:grpSpPr>
            <a:xfrm>
              <a:off x="2250931" y="1958363"/>
              <a:ext cx="307504" cy="307504"/>
              <a:chOff x="2219180" y="1964536"/>
              <a:chExt cx="371855" cy="371855"/>
            </a:xfrm>
          </p:grpSpPr>
          <p:sp>
            <p:nvSpPr>
              <p:cNvPr id="58" name="Oval 57">
                <a:extLst>
                  <a:ext uri="{FF2B5EF4-FFF2-40B4-BE49-F238E27FC236}">
                    <a16:creationId xmlns:a16="http://schemas.microsoft.com/office/drawing/2014/main" id="{A4856344-D83A-0496-3D71-F0132E911840}"/>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9" name="Oval 58">
                <a:extLst>
                  <a:ext uri="{FF2B5EF4-FFF2-40B4-BE49-F238E27FC236}">
                    <a16:creationId xmlns:a16="http://schemas.microsoft.com/office/drawing/2014/main" id="{6C46D8A7-EB50-F34B-6E9C-B03DEC3029B8}"/>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57" name="L-Shape 56">
              <a:extLst>
                <a:ext uri="{FF2B5EF4-FFF2-40B4-BE49-F238E27FC236}">
                  <a16:creationId xmlns:a16="http://schemas.microsoft.com/office/drawing/2014/main" id="{F8080F9B-2CC1-CD1F-9303-36AFA30979DF}"/>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0" name="Rectangle 59">
            <a:extLst>
              <a:ext uri="{FF2B5EF4-FFF2-40B4-BE49-F238E27FC236}">
                <a16:creationId xmlns:a16="http://schemas.microsoft.com/office/drawing/2014/main" id="{6A484615-A12E-3C3D-C2CD-55073011F656}"/>
              </a:ext>
            </a:extLst>
          </p:cNvPr>
          <p:cNvSpPr/>
          <p:nvPr/>
        </p:nvSpPr>
        <p:spPr>
          <a:xfrm>
            <a:off x="10712388" y="6038733"/>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$5,000 Premium</a:t>
            </a:r>
          </a:p>
          <a:p>
            <a:pPr algn="ctr"/>
            <a:r>
              <a:rPr lang="en-GB" dirty="0"/>
              <a:t>$200 Policy fee</a:t>
            </a:r>
          </a:p>
          <a:p>
            <a:pPr algn="ctr"/>
            <a:r>
              <a:rPr lang="en-GB" dirty="0"/>
              <a:t>$600 Cysurance certification</a:t>
            </a:r>
          </a:p>
        </p:txBody>
      </p:sp>
      <p:cxnSp>
        <p:nvCxnSpPr>
          <p:cNvPr id="61" name="Straight Connector 60">
            <a:extLst>
              <a:ext uri="{FF2B5EF4-FFF2-40B4-BE49-F238E27FC236}">
                <a16:creationId xmlns:a16="http://schemas.microsoft.com/office/drawing/2014/main" id="{B79F77A8-93D7-5A03-E3F1-113309340DE0}"/>
              </a:ext>
            </a:extLst>
          </p:cNvPr>
          <p:cNvCxnSpPr/>
          <p:nvPr/>
        </p:nvCxnSpPr>
        <p:spPr>
          <a:xfrm>
            <a:off x="11548408" y="5975527"/>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E1A6207E-BA5A-02EE-FF22-075DF67954DA}"/>
              </a:ext>
            </a:extLst>
          </p:cNvPr>
          <p:cNvSpPr/>
          <p:nvPr/>
        </p:nvSpPr>
        <p:spPr>
          <a:xfrm>
            <a:off x="10754662" y="4896436"/>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$5,800</a:t>
            </a:r>
          </a:p>
          <a:p>
            <a:pPr algn="ctr"/>
            <a:r>
              <a:rPr lang="en-GB" sz="2800" dirty="0"/>
              <a:t>Total Cost</a:t>
            </a:r>
          </a:p>
        </p:txBody>
      </p:sp>
      <p:sp>
        <p:nvSpPr>
          <p:cNvPr id="63" name="Rectangle 62">
            <a:extLst>
              <a:ext uri="{FF2B5EF4-FFF2-40B4-BE49-F238E27FC236}">
                <a16:creationId xmlns:a16="http://schemas.microsoft.com/office/drawing/2014/main" id="{9D528DAC-0BE5-846C-FE77-46125AB49E96}"/>
              </a:ext>
            </a:extLst>
          </p:cNvPr>
          <p:cNvSpPr/>
          <p:nvPr/>
        </p:nvSpPr>
        <p:spPr>
          <a:xfrm>
            <a:off x="7242267" y="7315575"/>
            <a:ext cx="3127248" cy="80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rPr>
              <a:t>$10,000</a:t>
            </a:r>
          </a:p>
          <a:p>
            <a:pPr algn="ctr"/>
            <a:r>
              <a:rPr lang="en-GB" sz="2000" dirty="0">
                <a:solidFill>
                  <a:schemeClr val="tx2"/>
                </a:solidFill>
              </a:rPr>
              <a:t>Retention</a:t>
            </a:r>
          </a:p>
        </p:txBody>
      </p:sp>
      <p:sp>
        <p:nvSpPr>
          <p:cNvPr id="64" name="Rectangle 63">
            <a:extLst>
              <a:ext uri="{FF2B5EF4-FFF2-40B4-BE49-F238E27FC236}">
                <a16:creationId xmlns:a16="http://schemas.microsoft.com/office/drawing/2014/main" id="{FA7B6C60-68D6-E7EF-3A78-D48D9F329F07}"/>
              </a:ext>
            </a:extLst>
          </p:cNvPr>
          <p:cNvSpPr/>
          <p:nvPr/>
        </p:nvSpPr>
        <p:spPr>
          <a:xfrm>
            <a:off x="3766046" y="7313054"/>
            <a:ext cx="3127248" cy="80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rPr>
              <a:t>$10,000</a:t>
            </a:r>
          </a:p>
          <a:p>
            <a:pPr algn="ctr"/>
            <a:r>
              <a:rPr lang="en-GB" sz="2000" dirty="0">
                <a:solidFill>
                  <a:schemeClr val="tx2"/>
                </a:solidFill>
              </a:rPr>
              <a:t>Retention</a:t>
            </a:r>
          </a:p>
        </p:txBody>
      </p:sp>
    </p:spTree>
    <p:extLst>
      <p:ext uri="{BB962C8B-B14F-4D97-AF65-F5344CB8AC3E}">
        <p14:creationId xmlns:p14="http://schemas.microsoft.com/office/powerpoint/2010/main" val="330232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F3F57A-CE7B-D3B0-B874-7EED9DA86FF0}"/>
              </a:ext>
            </a:extLst>
          </p:cNvPr>
          <p:cNvSpPr>
            <a:spLocks noGrp="1"/>
          </p:cNvSpPr>
          <p:nvPr>
            <p:ph type="title"/>
          </p:nvPr>
        </p:nvSpPr>
        <p:spPr>
          <a:xfrm>
            <a:off x="737850" y="771127"/>
            <a:ext cx="11245602" cy="964769"/>
          </a:xfrm>
        </p:spPr>
        <p:txBody>
          <a:bodyPr>
            <a:normAutofit/>
          </a:bodyPr>
          <a:lstStyle/>
          <a:p>
            <a:r>
              <a:rPr lang="en-GB" sz="4800" dirty="0">
                <a:solidFill>
                  <a:srgbClr val="002060"/>
                </a:solidFill>
              </a:rPr>
              <a:t>Automatic Qualification with Sophos MDR</a:t>
            </a:r>
          </a:p>
        </p:txBody>
      </p:sp>
      <p:sp>
        <p:nvSpPr>
          <p:cNvPr id="4" name="Content Placeholder 3">
            <a:extLst>
              <a:ext uri="{FF2B5EF4-FFF2-40B4-BE49-F238E27FC236}">
                <a16:creationId xmlns:a16="http://schemas.microsoft.com/office/drawing/2014/main" id="{25C2A065-45AC-122D-059A-F3E5D2AB02F6}"/>
              </a:ext>
            </a:extLst>
          </p:cNvPr>
          <p:cNvSpPr>
            <a:spLocks noGrp="1"/>
          </p:cNvSpPr>
          <p:nvPr>
            <p:ph idx="13"/>
          </p:nvPr>
        </p:nvSpPr>
        <p:spPr>
          <a:xfrm>
            <a:off x="600617" y="1947988"/>
            <a:ext cx="11870115" cy="7979192"/>
          </a:xfrm>
        </p:spPr>
        <p:txBody>
          <a:bodyPr>
            <a:noAutofit/>
          </a:bodyPr>
          <a:lstStyle/>
          <a:p>
            <a:pPr marL="11907" marR="183330" indent="0">
              <a:buNone/>
            </a:pPr>
            <a:r>
              <a:rPr lang="en-GB" sz="2400" dirty="0"/>
              <a:t>Organizations using the Sophos MDR service that have Cysurance’s requisite security controls in place </a:t>
            </a:r>
            <a:r>
              <a:rPr lang="en-GB" sz="2400" b="1" dirty="0"/>
              <a:t>automatically qualify </a:t>
            </a:r>
            <a:r>
              <a:rPr lang="en-GB" sz="2400" dirty="0"/>
              <a:t>for the Cysurance Certification and Certified Cyber Insurance programs, providing two layers of protection against incident remediation and recovery expenses.</a:t>
            </a:r>
            <a:br>
              <a:rPr lang="en-GB" sz="2400" dirty="0"/>
            </a:br>
            <a:endParaRPr lang="en-GB" sz="2400" dirty="0"/>
          </a:p>
          <a:p>
            <a:pPr marL="11907" marR="183330" indent="0">
              <a:buNone/>
            </a:pPr>
            <a:r>
              <a:rPr lang="en-GB" sz="3000" b="1" dirty="0"/>
              <a:t>Program Benefits</a:t>
            </a:r>
          </a:p>
          <a:p>
            <a:pPr marL="11907" marR="183330" indent="0">
              <a:buNone/>
            </a:pPr>
            <a:r>
              <a:rPr lang="en-GB" sz="2400" b="1" dirty="0"/>
              <a:t>Cysurance Certified Insurance program</a:t>
            </a:r>
            <a:r>
              <a:rPr lang="en-GB" sz="2400" dirty="0"/>
              <a:t>: Provides up to $5 million in cyber insurance coverage, including full limits, first and third-party expenses, business continuity and disaster recovery plans.</a:t>
            </a:r>
          </a:p>
          <a:p>
            <a:pPr marL="11907" marR="183330" indent="0">
              <a:buNone/>
            </a:pPr>
            <a:r>
              <a:rPr lang="en-GB" sz="2400" b="1" dirty="0"/>
              <a:t>Cysurance Certification program</a:t>
            </a:r>
            <a:r>
              <a:rPr lang="en-GB" sz="2400" dirty="0"/>
              <a:t>:</a:t>
            </a:r>
            <a:r>
              <a:rPr lang="en-GB" sz="2400" b="1" dirty="0"/>
              <a:t> </a:t>
            </a:r>
            <a:r>
              <a:rPr lang="en-GB" sz="2400" dirty="0"/>
              <a:t>Reimburses up to $200,000 in remediation and recovery expenses in the event of a ransomware incident, inclusive of breach notification costs, compliance and regulatory penalties, and business income loss.</a:t>
            </a:r>
            <a:br>
              <a:rPr lang="en-GB" sz="2400" dirty="0"/>
            </a:br>
            <a:endParaRPr lang="en-GB" sz="2400" dirty="0"/>
          </a:p>
          <a:p>
            <a:pPr marL="11907" marR="183330" indent="0">
              <a:buNone/>
            </a:pPr>
            <a:r>
              <a:rPr lang="en-GB" sz="3000" b="1" dirty="0"/>
              <a:t>Program Activation</a:t>
            </a:r>
          </a:p>
          <a:p>
            <a:pPr marL="11907" marR="183330" indent="0">
              <a:buNone/>
            </a:pPr>
            <a:r>
              <a:rPr lang="en-GB" sz="2400" b="1" dirty="0"/>
              <a:t>In the event of a ransomware incident</a:t>
            </a:r>
            <a:r>
              <a:rPr lang="en-GB" sz="2400" dirty="0"/>
              <a:t>, the Certification program is activated first. Once exhausted, the Certified Cyber Insurance responds to cover additional remediation expenses.</a:t>
            </a:r>
          </a:p>
          <a:p>
            <a:pPr marL="11907" marR="183330" indent="0">
              <a:buNone/>
            </a:pPr>
            <a:r>
              <a:rPr lang="en-GB" sz="2400" b="1" dirty="0"/>
              <a:t>In the event of non-ransomware and business continuity events</a:t>
            </a:r>
            <a:r>
              <a:rPr lang="en-GB" sz="2400" dirty="0"/>
              <a:t>, the Certified Cyber Insurance responds immediately. </a:t>
            </a:r>
          </a:p>
        </p:txBody>
      </p:sp>
      <p:grpSp>
        <p:nvGrpSpPr>
          <p:cNvPr id="13" name="Group 12">
            <a:extLst>
              <a:ext uri="{FF2B5EF4-FFF2-40B4-BE49-F238E27FC236}">
                <a16:creationId xmlns:a16="http://schemas.microsoft.com/office/drawing/2014/main" id="{4816B170-FD7F-8CDB-5258-8B72295844C1}"/>
              </a:ext>
            </a:extLst>
          </p:cNvPr>
          <p:cNvGrpSpPr/>
          <p:nvPr/>
        </p:nvGrpSpPr>
        <p:grpSpPr>
          <a:xfrm>
            <a:off x="13469886" y="1"/>
            <a:ext cx="4833087" cy="10287000"/>
            <a:chOff x="8942712" y="0"/>
            <a:chExt cx="3222058" cy="6858000"/>
          </a:xfrm>
        </p:grpSpPr>
        <p:sp>
          <p:nvSpPr>
            <p:cNvPr id="2" name="Rectangle 1">
              <a:extLst>
                <a:ext uri="{FF2B5EF4-FFF2-40B4-BE49-F238E27FC236}">
                  <a16:creationId xmlns:a16="http://schemas.microsoft.com/office/drawing/2014/main" id="{D7B520D6-5ECE-3970-A678-52D2EF6EBDC0}"/>
                </a:ext>
              </a:extLst>
            </p:cNvPr>
            <p:cNvSpPr/>
            <p:nvPr/>
          </p:nvSpPr>
          <p:spPr>
            <a:xfrm>
              <a:off x="8942712" y="0"/>
              <a:ext cx="3222058" cy="6858000"/>
            </a:xfrm>
            <a:prstGeom prst="rect">
              <a:avLst/>
            </a:prstGeom>
            <a:solidFill>
              <a:srgbClr val="00206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2"/>
            </a:p>
          </p:txBody>
        </p:sp>
        <p:sp>
          <p:nvSpPr>
            <p:cNvPr id="5" name="Insurance terms TextBox 14">
              <a:extLst>
                <a:ext uri="{FF2B5EF4-FFF2-40B4-BE49-F238E27FC236}">
                  <a16:creationId xmlns:a16="http://schemas.microsoft.com/office/drawing/2014/main" id="{CCBA8C48-D075-DDDC-DCCF-75EEB96B3435}"/>
                </a:ext>
              </a:extLst>
            </p:cNvPr>
            <p:cNvSpPr txBox="1"/>
            <p:nvPr/>
          </p:nvSpPr>
          <p:spPr>
            <a:xfrm>
              <a:off x="9134323" y="5863420"/>
              <a:ext cx="2773558" cy="815608"/>
            </a:xfrm>
            <a:prstGeom prst="rect">
              <a:avLst/>
            </a:prstGeom>
            <a:noFill/>
          </p:spPr>
          <p:txBody>
            <a:bodyPr wrap="square" rtlCol="0">
              <a:spAutoFit/>
            </a:bodyPr>
            <a:lstStyle/>
            <a:p>
              <a:pPr algn="just"/>
              <a:r>
                <a:rPr lang="en-US" sz="1050" dirty="0">
                  <a:solidFill>
                    <a:schemeClr val="bg1"/>
                  </a:solidFill>
                </a:rPr>
                <a:t>Insurance offered by Cysurance, LLC. NY License 1578397, Insurance provided by DUAL and its U.S. based underwriting company affiliates. All products may not be available in all states. This communication contains product summaries only. Coverage is subject to the language of the policies as actually issued. Nothing herein should be construed as involving the sale, solicitation or negotiation of insurance or the provision or offer of insurance services.</a:t>
              </a:r>
            </a:p>
          </p:txBody>
        </p:sp>
        <p:grpSp>
          <p:nvGrpSpPr>
            <p:cNvPr id="6" name="Group 5">
              <a:extLst>
                <a:ext uri="{FF2B5EF4-FFF2-40B4-BE49-F238E27FC236}">
                  <a16:creationId xmlns:a16="http://schemas.microsoft.com/office/drawing/2014/main" id="{9E65E6B9-3397-35F3-489D-DFD8E5ACBBD9}"/>
                </a:ext>
              </a:extLst>
            </p:cNvPr>
            <p:cNvGrpSpPr>
              <a:grpSpLocks noChangeAspect="1"/>
            </p:cNvGrpSpPr>
            <p:nvPr/>
          </p:nvGrpSpPr>
          <p:grpSpPr>
            <a:xfrm>
              <a:off x="9435550" y="108115"/>
              <a:ext cx="2319645" cy="1592081"/>
              <a:chOff x="6633699" y="11378"/>
              <a:chExt cx="3441700" cy="2362200"/>
            </a:xfrm>
          </p:grpSpPr>
          <p:pic>
            <p:nvPicPr>
              <p:cNvPr id="7" name="Graphic 6">
                <a:extLst>
                  <a:ext uri="{FF2B5EF4-FFF2-40B4-BE49-F238E27FC236}">
                    <a16:creationId xmlns:a16="http://schemas.microsoft.com/office/drawing/2014/main" id="{84B6A168-C754-8A3D-24A9-B9C675F41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3699" y="11378"/>
                <a:ext cx="3441700" cy="2362200"/>
              </a:xfrm>
              <a:prstGeom prst="rect">
                <a:avLst/>
              </a:prstGeom>
            </p:spPr>
          </p:pic>
          <p:pic>
            <p:nvPicPr>
              <p:cNvPr id="8" name="Graphic 7">
                <a:extLst>
                  <a:ext uri="{FF2B5EF4-FFF2-40B4-BE49-F238E27FC236}">
                    <a16:creationId xmlns:a16="http://schemas.microsoft.com/office/drawing/2014/main" id="{7BEB0F3F-1558-E74A-E8B2-B2A1270684F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6590"/>
              <a:stretch/>
            </p:blipFill>
            <p:spPr>
              <a:xfrm>
                <a:off x="6633699" y="1348143"/>
                <a:ext cx="3441700" cy="1025434"/>
              </a:xfrm>
              <a:prstGeom prst="rect">
                <a:avLst/>
              </a:prstGeom>
            </p:spPr>
          </p:pic>
        </p:grpSp>
        <p:sp>
          <p:nvSpPr>
            <p:cNvPr id="9" name="Oval 8">
              <a:extLst>
                <a:ext uri="{FF2B5EF4-FFF2-40B4-BE49-F238E27FC236}">
                  <a16:creationId xmlns:a16="http://schemas.microsoft.com/office/drawing/2014/main" id="{975E2C47-9CAA-7A1D-33E2-5A9C3ACB3382}"/>
                </a:ext>
              </a:extLst>
            </p:cNvPr>
            <p:cNvSpPr/>
            <p:nvPr/>
          </p:nvSpPr>
          <p:spPr>
            <a:xfrm>
              <a:off x="9534129" y="3398415"/>
              <a:ext cx="2067216" cy="2065586"/>
            </a:xfrm>
            <a:prstGeom prst="ellipse">
              <a:avLst/>
            </a:prstGeom>
            <a:gradFill>
              <a:gsLst>
                <a:gs pos="0">
                  <a:schemeClr val="accent1">
                    <a:lumMod val="110000"/>
                    <a:satMod val="105000"/>
                    <a:tint val="67000"/>
                  </a:schemeClr>
                </a:gs>
                <a:gs pos="11000">
                  <a:schemeClr val="accent1"/>
                </a:gs>
                <a:gs pos="100000">
                  <a:schemeClr val="accent1">
                    <a:lumMod val="105000"/>
                    <a:satMod val="109000"/>
                    <a:tint val="81000"/>
                  </a:schemeClr>
                </a:gs>
              </a:gsLst>
            </a:gradFill>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0" name="Oval 9">
              <a:extLst>
                <a:ext uri="{FF2B5EF4-FFF2-40B4-BE49-F238E27FC236}">
                  <a16:creationId xmlns:a16="http://schemas.microsoft.com/office/drawing/2014/main" id="{B7255DC7-6AE7-705B-CD4F-EA89EFDA1E16}"/>
                </a:ext>
              </a:extLst>
            </p:cNvPr>
            <p:cNvSpPr/>
            <p:nvPr/>
          </p:nvSpPr>
          <p:spPr>
            <a:xfrm>
              <a:off x="9535605" y="1761658"/>
              <a:ext cx="2067216" cy="2065586"/>
            </a:xfrm>
            <a:prstGeom prst="ellipse">
              <a:avLst/>
            </a:prstGeom>
            <a:gradFill>
              <a:gsLst>
                <a:gs pos="0">
                  <a:srgbClr val="7030A0"/>
                </a:gs>
                <a:gs pos="67000">
                  <a:schemeClr val="accent1">
                    <a:lumMod val="105000"/>
                    <a:satMod val="103000"/>
                    <a:tint val="73000"/>
                  </a:schemeClr>
                </a:gs>
                <a:gs pos="100000">
                  <a:schemeClr val="accent1">
                    <a:lumMod val="105000"/>
                    <a:satMod val="109000"/>
                    <a:tint val="81000"/>
                  </a:schemeClr>
                </a:gs>
              </a:gsLst>
            </a:gradFill>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1" name="TextBox 10">
              <a:extLst>
                <a:ext uri="{FF2B5EF4-FFF2-40B4-BE49-F238E27FC236}">
                  <a16:creationId xmlns:a16="http://schemas.microsoft.com/office/drawing/2014/main" id="{EE75C2F4-4ACE-2CA2-F568-A83BAEBB8A76}"/>
                </a:ext>
              </a:extLst>
            </p:cNvPr>
            <p:cNvSpPr txBox="1"/>
            <p:nvPr/>
          </p:nvSpPr>
          <p:spPr>
            <a:xfrm>
              <a:off x="9818764" y="2185127"/>
              <a:ext cx="1670029" cy="1169807"/>
            </a:xfrm>
            <a:prstGeom prst="rect">
              <a:avLst/>
            </a:prstGeom>
            <a:noFill/>
          </p:spPr>
          <p:txBody>
            <a:bodyPr wrap="square" rtlCol="0">
              <a:spAutoFit/>
            </a:bodyPr>
            <a:lstStyle/>
            <a:p>
              <a:pPr algn="ctr"/>
              <a:r>
                <a:rPr lang="en-US" sz="2400" dirty="0">
                  <a:solidFill>
                    <a:schemeClr val="bg1"/>
                  </a:solidFill>
                </a:rPr>
                <a:t>Certification Program</a:t>
              </a:r>
            </a:p>
            <a:p>
              <a:pPr algn="ctr"/>
              <a:endParaRPr lang="en-US" sz="1200" dirty="0">
                <a:solidFill>
                  <a:schemeClr val="bg1"/>
                </a:solidFill>
              </a:endParaRPr>
            </a:p>
            <a:p>
              <a:pPr marL="285722" indent="-285722">
                <a:buFont typeface="Wingdings" panose="05000000000000000000" pitchFamily="2" charset="2"/>
                <a:buChar char="v"/>
              </a:pPr>
              <a:r>
                <a:rPr lang="en-US" sz="1601" dirty="0">
                  <a:solidFill>
                    <a:schemeClr val="bg1"/>
                  </a:solidFill>
                </a:rPr>
                <a:t>Ransomware</a:t>
              </a:r>
            </a:p>
            <a:p>
              <a:pPr marL="285722" indent="-285722">
                <a:buFont typeface="Wingdings" panose="05000000000000000000" pitchFamily="2" charset="2"/>
                <a:buChar char="v"/>
              </a:pPr>
              <a:r>
                <a:rPr lang="en-US" sz="1601" dirty="0">
                  <a:solidFill>
                    <a:schemeClr val="bg1"/>
                  </a:solidFill>
                </a:rPr>
                <a:t>Compliance</a:t>
              </a:r>
            </a:p>
            <a:p>
              <a:pPr marL="285722" indent="-285722">
                <a:buFont typeface="Wingdings" panose="05000000000000000000" pitchFamily="2" charset="2"/>
                <a:buChar char="v"/>
              </a:pPr>
              <a:r>
                <a:rPr lang="en-US" sz="1601" dirty="0">
                  <a:solidFill>
                    <a:schemeClr val="bg1"/>
                  </a:solidFill>
                </a:rPr>
                <a:t>Business Income Loss</a:t>
              </a:r>
            </a:p>
          </p:txBody>
        </p:sp>
        <p:sp>
          <p:nvSpPr>
            <p:cNvPr id="12" name="TextBox 11">
              <a:extLst>
                <a:ext uri="{FF2B5EF4-FFF2-40B4-BE49-F238E27FC236}">
                  <a16:creationId xmlns:a16="http://schemas.microsoft.com/office/drawing/2014/main" id="{D141AE9C-886C-BB12-E0B4-FD9300FE8327}"/>
                </a:ext>
              </a:extLst>
            </p:cNvPr>
            <p:cNvSpPr txBox="1"/>
            <p:nvPr/>
          </p:nvSpPr>
          <p:spPr>
            <a:xfrm>
              <a:off x="9755948" y="3957683"/>
              <a:ext cx="1795662" cy="1334041"/>
            </a:xfrm>
            <a:prstGeom prst="rect">
              <a:avLst/>
            </a:prstGeom>
            <a:noFill/>
          </p:spPr>
          <p:txBody>
            <a:bodyPr wrap="square" rtlCol="0">
              <a:spAutoFit/>
            </a:bodyPr>
            <a:lstStyle/>
            <a:p>
              <a:pPr algn="ctr"/>
              <a:r>
                <a:rPr lang="en-US" sz="2400" dirty="0">
                  <a:solidFill>
                    <a:schemeClr val="bg1"/>
                  </a:solidFill>
                </a:rPr>
                <a:t>Certification Cyber Insurance</a:t>
              </a:r>
            </a:p>
            <a:p>
              <a:pPr algn="ctr"/>
              <a:endParaRPr lang="en-US" sz="1200" dirty="0">
                <a:solidFill>
                  <a:schemeClr val="bg1"/>
                </a:solidFill>
              </a:endParaRPr>
            </a:p>
            <a:p>
              <a:pPr marL="285722" indent="-285722">
                <a:buFont typeface="Wingdings" panose="05000000000000000000" pitchFamily="2" charset="2"/>
                <a:buChar char="v"/>
              </a:pPr>
              <a:r>
                <a:rPr lang="en-US" sz="1601" dirty="0">
                  <a:solidFill>
                    <a:schemeClr val="bg1"/>
                  </a:solidFill>
                </a:rPr>
                <a:t>Full Coverage</a:t>
              </a:r>
            </a:p>
            <a:p>
              <a:pPr marL="285722" indent="-285722">
                <a:buFont typeface="Wingdings" panose="05000000000000000000" pitchFamily="2" charset="2"/>
                <a:buChar char="v"/>
              </a:pPr>
              <a:r>
                <a:rPr lang="en-US" sz="1601" dirty="0">
                  <a:solidFill>
                    <a:schemeClr val="bg1"/>
                  </a:solidFill>
                </a:rPr>
                <a:t>First and Third-Party Expenses</a:t>
              </a:r>
            </a:p>
            <a:p>
              <a:endParaRPr lang="en-US" sz="1601" dirty="0">
                <a:solidFill>
                  <a:schemeClr val="bg1"/>
                </a:solidFill>
              </a:endParaRPr>
            </a:p>
          </p:txBody>
        </p:sp>
      </p:grpSp>
    </p:spTree>
    <p:extLst>
      <p:ext uri="{BB962C8B-B14F-4D97-AF65-F5344CB8AC3E}">
        <p14:creationId xmlns:p14="http://schemas.microsoft.com/office/powerpoint/2010/main" val="9242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DE32B-9474-2B32-2682-EB1242287F6F}"/>
              </a:ext>
            </a:extLst>
          </p:cNvPr>
          <p:cNvSpPr>
            <a:spLocks noGrp="1"/>
          </p:cNvSpPr>
          <p:nvPr>
            <p:ph type="title"/>
          </p:nvPr>
        </p:nvSpPr>
        <p:spPr/>
        <p:txBody>
          <a:bodyPr/>
          <a:lstStyle/>
          <a:p>
            <a:r>
              <a:rPr lang="en-GB" dirty="0">
                <a:solidFill>
                  <a:srgbClr val="002060"/>
                </a:solidFill>
              </a:rPr>
              <a:t>Requisite Security Controls</a:t>
            </a:r>
          </a:p>
        </p:txBody>
      </p:sp>
      <p:pic>
        <p:nvPicPr>
          <p:cNvPr id="2" name="Picture 2" descr="Insurance Carriers - Antigen Security">
            <a:extLst>
              <a:ext uri="{FF2B5EF4-FFF2-40B4-BE49-F238E27FC236}">
                <a16:creationId xmlns:a16="http://schemas.microsoft.com/office/drawing/2014/main" id="{1D5F2747-7B14-7D3A-A9F1-D16A59597E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299" b="28571"/>
          <a:stretch/>
        </p:blipFill>
        <p:spPr bwMode="auto">
          <a:xfrm>
            <a:off x="16692372" y="9698084"/>
            <a:ext cx="1319022" cy="3792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8669E78-F93C-7A8E-3A2D-8A336014F0B7}"/>
              </a:ext>
            </a:extLst>
          </p:cNvPr>
          <p:cNvSpPr/>
          <p:nvPr/>
        </p:nvSpPr>
        <p:spPr>
          <a:xfrm>
            <a:off x="13435898" y="0"/>
            <a:ext cx="4833087" cy="10287000"/>
          </a:xfrm>
          <a:prstGeom prst="rect">
            <a:avLst/>
          </a:prstGeom>
          <a:solidFill>
            <a:srgbClr val="663AE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2"/>
          </a:p>
        </p:txBody>
      </p:sp>
      <p:sp>
        <p:nvSpPr>
          <p:cNvPr id="16" name="Insurance terms TextBox 14">
            <a:extLst>
              <a:ext uri="{FF2B5EF4-FFF2-40B4-BE49-F238E27FC236}">
                <a16:creationId xmlns:a16="http://schemas.microsoft.com/office/drawing/2014/main" id="{918009FE-6587-06C6-3549-675AC5B636D1}"/>
              </a:ext>
            </a:extLst>
          </p:cNvPr>
          <p:cNvSpPr txBox="1"/>
          <p:nvPr/>
        </p:nvSpPr>
        <p:spPr>
          <a:xfrm>
            <a:off x="13838015" y="8799635"/>
            <a:ext cx="4160336" cy="1223412"/>
          </a:xfrm>
          <a:prstGeom prst="rect">
            <a:avLst/>
          </a:prstGeom>
          <a:noFill/>
        </p:spPr>
        <p:txBody>
          <a:bodyPr wrap="square" rtlCol="0">
            <a:spAutoFit/>
          </a:bodyPr>
          <a:lstStyle/>
          <a:p>
            <a:pPr algn="just"/>
            <a:r>
              <a:rPr lang="en-US" sz="1050" dirty="0">
                <a:solidFill>
                  <a:schemeClr val="bg1"/>
                </a:solidFill>
              </a:rPr>
              <a:t>Insurance offered by Cysurance, LLC. NY License 1578397, Insurance provided by DUAL and its U.S. based underwriting company affiliates. All products may not be available in all states. This communication contains product summaries only. Coverage is subject to the language of the policies as actually issued. Nothing herein should be construed as involving the sale, solicitation or negotiation of insurance or the provision or offer of insurance services.</a:t>
            </a:r>
          </a:p>
        </p:txBody>
      </p:sp>
      <p:grpSp>
        <p:nvGrpSpPr>
          <p:cNvPr id="17" name="Group 16">
            <a:extLst>
              <a:ext uri="{FF2B5EF4-FFF2-40B4-BE49-F238E27FC236}">
                <a16:creationId xmlns:a16="http://schemas.microsoft.com/office/drawing/2014/main" id="{2992FF98-AC9C-09C9-6963-9242B84EC79C}"/>
              </a:ext>
            </a:extLst>
          </p:cNvPr>
          <p:cNvGrpSpPr/>
          <p:nvPr/>
        </p:nvGrpSpPr>
        <p:grpSpPr>
          <a:xfrm>
            <a:off x="13933853" y="2455895"/>
            <a:ext cx="4064498" cy="5647596"/>
            <a:chOff x="6987284" y="1603472"/>
            <a:chExt cx="2709664" cy="3765064"/>
          </a:xfrm>
        </p:grpSpPr>
        <p:sp>
          <p:nvSpPr>
            <p:cNvPr id="18" name="Round Diagonal Corner Rectangle 12">
              <a:extLst>
                <a:ext uri="{FF2B5EF4-FFF2-40B4-BE49-F238E27FC236}">
                  <a16:creationId xmlns:a16="http://schemas.microsoft.com/office/drawing/2014/main" id="{BC70EFF9-351E-0377-6D5F-36D28F42EEA8}"/>
                </a:ext>
              </a:extLst>
            </p:cNvPr>
            <p:cNvSpPr/>
            <p:nvPr/>
          </p:nvSpPr>
          <p:spPr>
            <a:xfrm>
              <a:off x="6987284" y="1603472"/>
              <a:ext cx="2709664" cy="3765064"/>
            </a:xfrm>
            <a:prstGeom prst="round2DiagRect">
              <a:avLst>
                <a:gd name="adj1" fmla="val 50000"/>
                <a:gd name="adj2" fmla="val 0"/>
              </a:avLst>
            </a:prstGeom>
            <a:solidFill>
              <a:srgbClr val="002060">
                <a:alpha val="75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9" name="TextBox 18">
              <a:extLst>
                <a:ext uri="{FF2B5EF4-FFF2-40B4-BE49-F238E27FC236}">
                  <a16:creationId xmlns:a16="http://schemas.microsoft.com/office/drawing/2014/main" id="{E4C0C7A6-CAFD-B6B6-5043-D6CFB5E8750C}"/>
                </a:ext>
              </a:extLst>
            </p:cNvPr>
            <p:cNvSpPr txBox="1"/>
            <p:nvPr/>
          </p:nvSpPr>
          <p:spPr>
            <a:xfrm>
              <a:off x="7224256" y="2839320"/>
              <a:ext cx="2235718" cy="1509045"/>
            </a:xfrm>
            <a:prstGeom prst="rect">
              <a:avLst/>
            </a:prstGeom>
            <a:noFill/>
          </p:spPr>
          <p:txBody>
            <a:bodyPr wrap="square" rtlCol="0">
              <a:spAutoFit/>
            </a:bodyPr>
            <a:lstStyle/>
            <a:p>
              <a:r>
                <a:rPr lang="en-US" sz="1601" spc="17" dirty="0">
                  <a:solidFill>
                    <a:schemeClr val="bg1"/>
                  </a:solidFill>
                  <a:latin typeface="Calibri" panose="020F0502020204030204" pitchFamily="34" charset="0"/>
                  <a:cs typeface="Calibri" panose="020F0502020204030204" pitchFamily="34" charset="0"/>
                </a:rPr>
                <a:t>Certified Cyber Insurance includes:</a:t>
              </a:r>
            </a:p>
            <a:p>
              <a:pPr>
                <a:lnSpc>
                  <a:spcPct val="150000"/>
                </a:lnSpc>
              </a:pPr>
              <a:endParaRPr lang="en-US" sz="500" b="1" dirty="0">
                <a:solidFill>
                  <a:schemeClr val="bg1"/>
                </a:solidFill>
                <a:latin typeface="Calibri" panose="020F0502020204030204" pitchFamily="34" charset="0"/>
                <a:cs typeface="Calibri" panose="020F0502020204030204" pitchFamily="34" charset="0"/>
              </a:endParaRP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Full Limits</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First and Third-Party Expense</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Business Continuity &amp; Disaster Recovery Plans</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Business Email Compromise (BEC)</a:t>
              </a:r>
            </a:p>
          </p:txBody>
        </p:sp>
      </p:grpSp>
      <p:grpSp>
        <p:nvGrpSpPr>
          <p:cNvPr id="20" name="Group 19">
            <a:extLst>
              <a:ext uri="{FF2B5EF4-FFF2-40B4-BE49-F238E27FC236}">
                <a16:creationId xmlns:a16="http://schemas.microsoft.com/office/drawing/2014/main" id="{388342F5-5C94-C393-76C9-E09EDCE98EF6}"/>
              </a:ext>
            </a:extLst>
          </p:cNvPr>
          <p:cNvGrpSpPr>
            <a:grpSpLocks noChangeAspect="1"/>
          </p:cNvGrpSpPr>
          <p:nvPr/>
        </p:nvGrpSpPr>
        <p:grpSpPr>
          <a:xfrm>
            <a:off x="14295205" y="108884"/>
            <a:ext cx="3479468" cy="2388122"/>
            <a:chOff x="6633699" y="11378"/>
            <a:chExt cx="3441700" cy="2362200"/>
          </a:xfrm>
        </p:grpSpPr>
        <p:pic>
          <p:nvPicPr>
            <p:cNvPr id="21" name="Graphic 20">
              <a:extLst>
                <a:ext uri="{FF2B5EF4-FFF2-40B4-BE49-F238E27FC236}">
                  <a16:creationId xmlns:a16="http://schemas.microsoft.com/office/drawing/2014/main" id="{AC027E21-0ED7-F54A-1D8B-7F68B850B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3699" y="11378"/>
              <a:ext cx="3441700" cy="2362200"/>
            </a:xfrm>
            <a:prstGeom prst="rect">
              <a:avLst/>
            </a:prstGeom>
          </p:spPr>
        </p:pic>
        <p:pic>
          <p:nvPicPr>
            <p:cNvPr id="22" name="Graphic 21">
              <a:extLst>
                <a:ext uri="{FF2B5EF4-FFF2-40B4-BE49-F238E27FC236}">
                  <a16:creationId xmlns:a16="http://schemas.microsoft.com/office/drawing/2014/main" id="{BCEFFD3A-F159-F923-E467-2DE092307D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3699" y="11378"/>
              <a:ext cx="3441700" cy="2362200"/>
            </a:xfrm>
            <a:prstGeom prst="rect">
              <a:avLst/>
            </a:prstGeom>
          </p:spPr>
        </p:pic>
      </p:grpSp>
      <p:sp>
        <p:nvSpPr>
          <p:cNvPr id="8" name="TextBox 7">
            <a:extLst>
              <a:ext uri="{FF2B5EF4-FFF2-40B4-BE49-F238E27FC236}">
                <a16:creationId xmlns:a16="http://schemas.microsoft.com/office/drawing/2014/main" id="{4D03064B-22C5-6D65-C2C0-BD3DA70637B0}"/>
              </a:ext>
            </a:extLst>
          </p:cNvPr>
          <p:cNvSpPr txBox="1"/>
          <p:nvPr/>
        </p:nvSpPr>
        <p:spPr>
          <a:xfrm>
            <a:off x="869678" y="2614132"/>
            <a:ext cx="3926370" cy="968129"/>
          </a:xfrm>
          <a:prstGeom prst="rect">
            <a:avLst/>
          </a:prstGeom>
          <a:noFill/>
        </p:spPr>
        <p:txBody>
          <a:bodyPr wrap="square">
            <a:spAutoFit/>
          </a:bodyPr>
          <a:lstStyle/>
          <a:p>
            <a:pPr marL="12697" marR="5079">
              <a:lnSpc>
                <a:spcPct val="107300"/>
              </a:lnSpc>
              <a:spcBef>
                <a:spcPts val="495"/>
              </a:spcBef>
            </a:pPr>
            <a:r>
              <a:rPr lang="en-GB" b="1" spc="-35" dirty="0">
                <a:solidFill>
                  <a:srgbClr val="1F282C"/>
                </a:solidFill>
                <a:cs typeface="Raleway"/>
              </a:rPr>
              <a:t>F</a:t>
            </a:r>
            <a:r>
              <a:rPr lang="en-GB" b="1" dirty="0">
                <a:solidFill>
                  <a:srgbClr val="1F282C"/>
                </a:solidFill>
                <a:cs typeface="Raleway"/>
              </a:rPr>
              <a:t>or</a:t>
            </a:r>
            <a:r>
              <a:rPr lang="en-GB" b="1" spc="-25" dirty="0">
                <a:solidFill>
                  <a:srgbClr val="1F282C"/>
                </a:solidFill>
                <a:cs typeface="Raleway"/>
              </a:rPr>
              <a:t> </a:t>
            </a:r>
            <a:r>
              <a:rPr lang="en-GB" b="1" dirty="0">
                <a:solidFill>
                  <a:srgbClr val="1F282C"/>
                </a:solidFill>
                <a:cs typeface="Raleway"/>
              </a:rPr>
              <a:t>the certification </a:t>
            </a:r>
            <a:r>
              <a:rPr lang="en-GB" b="1" spc="-15" dirty="0">
                <a:solidFill>
                  <a:srgbClr val="1F282C"/>
                </a:solidFill>
                <a:cs typeface="Raleway"/>
              </a:rPr>
              <a:t>w</a:t>
            </a:r>
            <a:r>
              <a:rPr lang="en-GB" b="1" dirty="0">
                <a:solidFill>
                  <a:srgbClr val="1F282C"/>
                </a:solidFill>
                <a:cs typeface="Raleway"/>
              </a:rPr>
              <a:t>ar</a:t>
            </a:r>
            <a:r>
              <a:rPr lang="en-GB" b="1" spc="-10" dirty="0">
                <a:solidFill>
                  <a:srgbClr val="1F282C"/>
                </a:solidFill>
                <a:cs typeface="Raleway"/>
              </a:rPr>
              <a:t>r</a:t>
            </a:r>
            <a:r>
              <a:rPr lang="en-GB" b="1" dirty="0">
                <a:solidFill>
                  <a:srgbClr val="1F282C"/>
                </a:solidFill>
                <a:cs typeface="Raleway"/>
              </a:rPr>
              <a:t>a</a:t>
            </a:r>
            <a:r>
              <a:rPr lang="en-GB" b="1" spc="-5" dirty="0">
                <a:solidFill>
                  <a:srgbClr val="1F282C"/>
                </a:solidFill>
                <a:cs typeface="Raleway"/>
              </a:rPr>
              <a:t>n</a:t>
            </a:r>
            <a:r>
              <a:rPr lang="en-GB" b="1" dirty="0">
                <a:solidFill>
                  <a:srgbClr val="1F282C"/>
                </a:solidFill>
                <a:cs typeface="Raleway"/>
              </a:rPr>
              <a:t>ty</a:t>
            </a:r>
            <a:r>
              <a:rPr lang="en-GB" b="1" spc="-25" dirty="0">
                <a:solidFill>
                  <a:srgbClr val="1F282C"/>
                </a:solidFill>
                <a:cs typeface="Raleway"/>
              </a:rPr>
              <a:t> </a:t>
            </a:r>
            <a:r>
              <a:rPr lang="en-GB" b="1" spc="-15" dirty="0">
                <a:solidFill>
                  <a:srgbClr val="1F282C"/>
                </a:solidFill>
                <a:cs typeface="Raleway"/>
              </a:rPr>
              <a:t>t</a:t>
            </a:r>
            <a:r>
              <a:rPr lang="en-GB" b="1" dirty="0">
                <a:solidFill>
                  <a:srgbClr val="1F282C"/>
                </a:solidFill>
                <a:cs typeface="Raleway"/>
              </a:rPr>
              <a:t>o be</a:t>
            </a:r>
            <a:r>
              <a:rPr lang="en-GB" b="1" spc="-25" dirty="0">
                <a:solidFill>
                  <a:srgbClr val="1F282C"/>
                </a:solidFill>
                <a:cs typeface="Raleway"/>
              </a:rPr>
              <a:t> </a:t>
            </a:r>
            <a:r>
              <a:rPr lang="en-GB" b="1" spc="-15" dirty="0">
                <a:solidFill>
                  <a:srgbClr val="1F282C"/>
                </a:solidFill>
                <a:cs typeface="Raleway"/>
              </a:rPr>
              <a:t>v</a:t>
            </a:r>
            <a:r>
              <a:rPr lang="en-GB" b="1" dirty="0">
                <a:solidFill>
                  <a:srgbClr val="1F282C"/>
                </a:solidFill>
                <a:cs typeface="Raleway"/>
              </a:rPr>
              <a:t>alid, the following</a:t>
            </a:r>
            <a:r>
              <a:rPr lang="en-GB" b="1" spc="-5" dirty="0">
                <a:solidFill>
                  <a:srgbClr val="1F282C"/>
                </a:solidFill>
                <a:cs typeface="Raleway"/>
              </a:rPr>
              <a:t> cyber and business control </a:t>
            </a:r>
            <a:r>
              <a:rPr lang="en-GB" b="1" dirty="0">
                <a:solidFill>
                  <a:srgbClr val="1F282C"/>
                </a:solidFill>
                <a:cs typeface="Raleway"/>
              </a:rPr>
              <a:t>conditions</a:t>
            </a:r>
            <a:r>
              <a:rPr lang="en-GB" b="1" spc="-5" dirty="0">
                <a:solidFill>
                  <a:srgbClr val="1F282C"/>
                </a:solidFill>
                <a:cs typeface="Raleway"/>
              </a:rPr>
              <a:t> </a:t>
            </a:r>
            <a:r>
              <a:rPr lang="en-GB" b="1" dirty="0">
                <a:solidFill>
                  <a:srgbClr val="1F282C"/>
                </a:solidFill>
                <a:cs typeface="Raleway"/>
              </a:rPr>
              <a:t>apply:</a:t>
            </a:r>
            <a:endParaRPr lang="en-GB" b="1" dirty="0">
              <a:solidFill>
                <a:srgbClr val="556F85"/>
              </a:solidFill>
              <a:cs typeface="Raleway"/>
            </a:endParaRPr>
          </a:p>
        </p:txBody>
      </p:sp>
      <p:sp>
        <p:nvSpPr>
          <p:cNvPr id="23" name="TextBox 22">
            <a:extLst>
              <a:ext uri="{FF2B5EF4-FFF2-40B4-BE49-F238E27FC236}">
                <a16:creationId xmlns:a16="http://schemas.microsoft.com/office/drawing/2014/main" id="{9F5BCC06-7A60-29EB-E186-A4A249F39F8B}"/>
              </a:ext>
            </a:extLst>
          </p:cNvPr>
          <p:cNvSpPr txBox="1"/>
          <p:nvPr/>
        </p:nvSpPr>
        <p:spPr>
          <a:xfrm>
            <a:off x="869679" y="3431459"/>
            <a:ext cx="3926370" cy="3764424"/>
          </a:xfrm>
          <a:prstGeom prst="rect">
            <a:avLst/>
          </a:prstGeom>
          <a:noFill/>
        </p:spPr>
        <p:txBody>
          <a:bodyPr wrap="square">
            <a:spAutoFit/>
          </a:bodyPr>
          <a:lstStyle/>
          <a:p>
            <a:pPr marL="12697" marR="5079">
              <a:lnSpc>
                <a:spcPct val="107300"/>
              </a:lnSpc>
              <a:spcBef>
                <a:spcPts val="495"/>
              </a:spcBef>
            </a:pPr>
            <a:endParaRPr lang="en-GB" sz="800" b="1" dirty="0">
              <a:solidFill>
                <a:srgbClr val="556F85"/>
              </a:solidFill>
              <a:cs typeface="Raleway-SemiBold"/>
            </a:endParaRPr>
          </a:p>
          <a:p>
            <a:pPr marL="12697" marR="5079">
              <a:lnSpc>
                <a:spcPct val="107300"/>
              </a:lnSpc>
              <a:spcBef>
                <a:spcPts val="495"/>
              </a:spcBef>
            </a:pPr>
            <a:r>
              <a:rPr lang="en-GB" sz="1400" b="1" dirty="0">
                <a:solidFill>
                  <a:srgbClr val="556F85"/>
                </a:solidFill>
                <a:cs typeface="Raleway-SemiBold"/>
              </a:rPr>
              <a:t>Customer</a:t>
            </a:r>
            <a:r>
              <a:rPr lang="en-GB" sz="1400" b="1" spc="5" dirty="0">
                <a:solidFill>
                  <a:srgbClr val="556F85"/>
                </a:solidFill>
                <a:cs typeface="Raleway-SemiBold"/>
              </a:rPr>
              <a:t> </a:t>
            </a:r>
            <a:r>
              <a:rPr lang="en-GB" sz="1400" b="1" dirty="0">
                <a:solidFill>
                  <a:srgbClr val="556F85"/>
                </a:solidFill>
                <a:cs typeface="Raleway-SemiBold"/>
              </a:rPr>
              <a:t>deploys</a:t>
            </a:r>
            <a:r>
              <a:rPr lang="en-GB" sz="1400" b="1" spc="5" dirty="0">
                <a:solidFill>
                  <a:srgbClr val="556F85"/>
                </a:solidFill>
                <a:cs typeface="Raleway-SemiBold"/>
              </a:rPr>
              <a:t> </a:t>
            </a:r>
            <a:r>
              <a:rPr lang="en-GB" sz="1400" b="1" dirty="0">
                <a:solidFill>
                  <a:srgbClr val="556F85"/>
                </a:solidFill>
                <a:cs typeface="Raleway-SemiBold"/>
              </a:rPr>
              <a:t>industry</a:t>
            </a:r>
            <a:r>
              <a:rPr lang="en-GB" sz="1400" b="1" spc="5" dirty="0">
                <a:solidFill>
                  <a:srgbClr val="556F85"/>
                </a:solidFill>
                <a:cs typeface="Raleway-SemiBold"/>
              </a:rPr>
              <a:t> </a:t>
            </a:r>
            <a:r>
              <a:rPr lang="en-GB" sz="1400" b="1" dirty="0">
                <a:solidFill>
                  <a:srgbClr val="556F85"/>
                </a:solidFill>
                <a:cs typeface="Raleway-SemiBold"/>
              </a:rPr>
              <a:t>standard</a:t>
            </a:r>
            <a:r>
              <a:rPr lang="en-GB" sz="1400" b="1" spc="5" dirty="0">
                <a:solidFill>
                  <a:srgbClr val="556F85"/>
                </a:solidFill>
                <a:cs typeface="Raleway-SemiBold"/>
              </a:rPr>
              <a:t> </a:t>
            </a:r>
            <a:r>
              <a:rPr lang="en-GB" sz="1400" b="1" dirty="0">
                <a:solidFill>
                  <a:srgbClr val="556F85"/>
                </a:solidFill>
                <a:cs typeface="Raleway-SemiBold"/>
              </a:rPr>
              <a:t>and </a:t>
            </a:r>
            <a:r>
              <a:rPr lang="en-GB" sz="1400" b="1" spc="5" dirty="0">
                <a:solidFill>
                  <a:srgbClr val="556F85"/>
                </a:solidFill>
                <a:cs typeface="Raleway-SemiBold"/>
              </a:rPr>
              <a:t> </a:t>
            </a:r>
            <a:r>
              <a:rPr lang="en-GB" sz="1400" b="1" dirty="0">
                <a:solidFill>
                  <a:srgbClr val="556F85"/>
                </a:solidFill>
                <a:cs typeface="Raleway-SemiBold"/>
              </a:rPr>
              <a:t>up-to-date</a:t>
            </a:r>
            <a:r>
              <a:rPr lang="en-GB" sz="1400" b="1" spc="200" dirty="0">
                <a:solidFill>
                  <a:srgbClr val="556F85"/>
                </a:solidFill>
                <a:cs typeface="Raleway-SemiBold"/>
              </a:rPr>
              <a:t> </a:t>
            </a:r>
            <a:r>
              <a:rPr lang="en-GB" sz="1400" b="1" dirty="0">
                <a:solidFill>
                  <a:srgbClr val="556F85"/>
                </a:solidFill>
                <a:cs typeface="Raleway-SemiBold"/>
              </a:rPr>
              <a:t>anti-virus</a:t>
            </a:r>
            <a:r>
              <a:rPr lang="en-GB" sz="1400" b="1" spc="200" dirty="0">
                <a:solidFill>
                  <a:srgbClr val="556F85"/>
                </a:solidFill>
                <a:cs typeface="Raleway-SemiBold"/>
              </a:rPr>
              <a:t> </a:t>
            </a:r>
            <a:r>
              <a:rPr lang="en-GB" sz="1400" b="1" dirty="0">
                <a:solidFill>
                  <a:srgbClr val="556F85"/>
                </a:solidFill>
                <a:cs typeface="Raleway-SemiBold"/>
              </a:rPr>
              <a:t>or</a:t>
            </a:r>
            <a:r>
              <a:rPr lang="en-GB" sz="1400" b="1" spc="200" dirty="0">
                <a:solidFill>
                  <a:srgbClr val="556F85"/>
                </a:solidFill>
                <a:cs typeface="Raleway-SemiBold"/>
              </a:rPr>
              <a:t> </a:t>
            </a:r>
            <a:r>
              <a:rPr lang="en-GB" sz="1400" b="1" dirty="0">
                <a:solidFill>
                  <a:srgbClr val="556F85"/>
                </a:solidFill>
                <a:cs typeface="Raleway-SemiBold"/>
              </a:rPr>
              <a:t>comparable </a:t>
            </a:r>
            <a:r>
              <a:rPr lang="en-GB" sz="1400" b="1" spc="5" dirty="0">
                <a:solidFill>
                  <a:srgbClr val="556F85"/>
                </a:solidFill>
                <a:cs typeface="Raleway-SemiBold"/>
              </a:rPr>
              <a:t> </a:t>
            </a:r>
            <a:r>
              <a:rPr lang="en-GB" sz="1400" b="1" dirty="0">
                <a:solidFill>
                  <a:srgbClr val="556F85"/>
                </a:solidFill>
                <a:cs typeface="Raleway-SemiBold"/>
              </a:rPr>
              <a:t>prevention</a:t>
            </a:r>
            <a:r>
              <a:rPr lang="en-GB" sz="1400" b="1" spc="-5" dirty="0">
                <a:solidFill>
                  <a:srgbClr val="556F85"/>
                </a:solidFill>
                <a:cs typeface="Raleway-SemiBold"/>
              </a:rPr>
              <a:t> </a:t>
            </a:r>
            <a:r>
              <a:rPr lang="en-GB" sz="1400" b="1" dirty="0">
                <a:solidFill>
                  <a:srgbClr val="556F85"/>
                </a:solidFill>
                <a:cs typeface="Raleway-SemiBold"/>
              </a:rPr>
              <a:t>tools</a:t>
            </a:r>
            <a:r>
              <a:rPr lang="en-GB" sz="1400" b="1" spc="-5" dirty="0">
                <a:solidFill>
                  <a:srgbClr val="556F85"/>
                </a:solidFill>
                <a:cs typeface="Raleway-SemiBold"/>
              </a:rPr>
              <a:t> </a:t>
            </a:r>
            <a:r>
              <a:rPr lang="en-GB" sz="1400" b="1" dirty="0">
                <a:solidFill>
                  <a:srgbClr val="556F85"/>
                </a:solidFill>
                <a:cs typeface="Raleway-SemiBold"/>
              </a:rPr>
              <a:t>on</a:t>
            </a:r>
            <a:r>
              <a:rPr lang="en-GB" sz="1400" b="1" spc="-5" dirty="0">
                <a:solidFill>
                  <a:srgbClr val="556F85"/>
                </a:solidFill>
                <a:cs typeface="Raleway-SemiBold"/>
              </a:rPr>
              <a:t> </a:t>
            </a:r>
            <a:r>
              <a:rPr lang="en-GB" sz="1400" b="1" dirty="0">
                <a:solidFill>
                  <a:srgbClr val="556F85"/>
                </a:solidFill>
                <a:cs typeface="Raleway-SemiBold"/>
              </a:rPr>
              <a:t>its</a:t>
            </a:r>
            <a:r>
              <a:rPr lang="en-GB" sz="1400" b="1" spc="-5" dirty="0">
                <a:solidFill>
                  <a:srgbClr val="556F85"/>
                </a:solidFill>
                <a:cs typeface="Raleway-SemiBold"/>
              </a:rPr>
              <a:t> </a:t>
            </a:r>
            <a:r>
              <a:rPr lang="en-GB" sz="1400" b="1" dirty="0">
                <a:solidFill>
                  <a:srgbClr val="556F85"/>
                </a:solidFill>
                <a:cs typeface="Raleway-SemiBold"/>
              </a:rPr>
              <a:t>endpoints.</a:t>
            </a:r>
          </a:p>
          <a:p>
            <a:pPr marL="12697" marR="5079">
              <a:lnSpc>
                <a:spcPct val="107300"/>
              </a:lnSpc>
              <a:spcBef>
                <a:spcPts val="495"/>
              </a:spcBef>
            </a:pPr>
            <a:r>
              <a:rPr lang="en-GB" sz="1400" dirty="0">
                <a:solidFill>
                  <a:srgbClr val="1F282C"/>
                </a:solidFill>
                <a:cs typeface="Raleway-Light"/>
              </a:rPr>
              <a:t>In the event of a claim for reimbursement the </a:t>
            </a:r>
            <a:r>
              <a:rPr lang="en-GB" sz="1400" spc="-195" dirty="0">
                <a:solidFill>
                  <a:srgbClr val="1F282C"/>
                </a:solidFill>
                <a:cs typeface="Raleway-Light"/>
              </a:rPr>
              <a:t> </a:t>
            </a:r>
            <a:r>
              <a:rPr lang="en-GB" sz="1400" dirty="0">
                <a:solidFill>
                  <a:srgbClr val="1F282C"/>
                </a:solidFill>
                <a:cs typeface="Raleway-Light"/>
              </a:rPr>
              <a:t>affected endpoint(s) log data will be required </a:t>
            </a:r>
            <a:r>
              <a:rPr lang="en-GB" sz="1400" spc="5" dirty="0">
                <a:solidFill>
                  <a:srgbClr val="1F282C"/>
                </a:solidFill>
                <a:cs typeface="Raleway-Light"/>
              </a:rPr>
              <a:t> </a:t>
            </a:r>
            <a:r>
              <a:rPr lang="en-GB" sz="1400" dirty="0">
                <a:solidFill>
                  <a:srgbClr val="1F282C"/>
                </a:solidFill>
                <a:cs typeface="Raleway-Light"/>
              </a:rPr>
              <a:t>to</a:t>
            </a:r>
            <a:r>
              <a:rPr lang="en-GB" sz="1400" spc="-5" dirty="0">
                <a:solidFill>
                  <a:srgbClr val="1F282C"/>
                </a:solidFill>
                <a:cs typeface="Raleway-Light"/>
              </a:rPr>
              <a:t> </a:t>
            </a:r>
            <a:r>
              <a:rPr lang="en-GB" sz="1400" dirty="0">
                <a:solidFill>
                  <a:srgbClr val="1F282C"/>
                </a:solidFill>
                <a:cs typeface="Raleway-Light"/>
              </a:rPr>
              <a:t>validate the</a:t>
            </a:r>
            <a:r>
              <a:rPr lang="en-GB" sz="1400" spc="-5" dirty="0">
                <a:solidFill>
                  <a:srgbClr val="1F282C"/>
                </a:solidFill>
                <a:cs typeface="Raleway-Light"/>
              </a:rPr>
              <a:t> </a:t>
            </a:r>
            <a:r>
              <a:rPr lang="en-GB" sz="1400" dirty="0">
                <a:solidFill>
                  <a:srgbClr val="1F282C"/>
                </a:solidFill>
                <a:cs typeface="Raleway-Light"/>
              </a:rPr>
              <a:t>claim.</a:t>
            </a:r>
            <a:endParaRPr lang="en-GB" sz="1400" dirty="0">
              <a:cs typeface="Raleway-Light"/>
            </a:endParaRPr>
          </a:p>
          <a:p>
            <a:pPr marL="12697" marR="182843">
              <a:lnSpc>
                <a:spcPct val="107300"/>
              </a:lnSpc>
              <a:spcBef>
                <a:spcPts val="100"/>
              </a:spcBef>
            </a:pPr>
            <a:endParaRPr lang="en-GB" sz="800" b="1" dirty="0">
              <a:solidFill>
                <a:srgbClr val="556F85"/>
              </a:solidFill>
              <a:cs typeface="Raleway-SemiBold"/>
            </a:endParaRPr>
          </a:p>
          <a:p>
            <a:pPr marL="12697" marR="182843">
              <a:lnSpc>
                <a:spcPct val="107300"/>
              </a:lnSpc>
              <a:spcBef>
                <a:spcPts val="100"/>
              </a:spcBef>
            </a:pPr>
            <a:r>
              <a:rPr lang="en-GB" sz="1400" b="1" dirty="0">
                <a:solidFill>
                  <a:srgbClr val="556F85"/>
                </a:solidFill>
                <a:cs typeface="Raleway-SemiBold"/>
              </a:rPr>
              <a:t>PHI</a:t>
            </a:r>
            <a:r>
              <a:rPr lang="en-GB" sz="1400" b="1" spc="-5" dirty="0">
                <a:solidFill>
                  <a:srgbClr val="556F85"/>
                </a:solidFill>
                <a:cs typeface="Raleway-SemiBold"/>
              </a:rPr>
              <a:t> encryption (only if HIPAA regulated) </a:t>
            </a:r>
            <a:r>
              <a:rPr lang="en-GB" sz="1400" b="1" dirty="0">
                <a:solidFill>
                  <a:srgbClr val="556F85"/>
                </a:solidFill>
                <a:cs typeface="Raleway-SemiBold"/>
              </a:rPr>
              <a:t>and/or</a:t>
            </a:r>
            <a:r>
              <a:rPr lang="en-GB" sz="1400" b="1" spc="-5" dirty="0">
                <a:solidFill>
                  <a:srgbClr val="556F85"/>
                </a:solidFill>
                <a:cs typeface="Raleway-SemiBold"/>
              </a:rPr>
              <a:t> data back-ups </a:t>
            </a:r>
            <a:r>
              <a:rPr lang="en-GB" sz="1400" b="1" spc="-10" dirty="0">
                <a:solidFill>
                  <a:srgbClr val="556F85"/>
                </a:solidFill>
                <a:cs typeface="Raleway-SemiBold"/>
              </a:rPr>
              <a:t>are</a:t>
            </a:r>
            <a:r>
              <a:rPr lang="en-GB" sz="1400" b="1" dirty="0">
                <a:solidFill>
                  <a:srgbClr val="556F85"/>
                </a:solidFill>
                <a:cs typeface="Raleway-SemiBold"/>
              </a:rPr>
              <a:t> in </a:t>
            </a:r>
            <a:r>
              <a:rPr lang="en-GB" sz="1400" b="1" spc="-185" dirty="0">
                <a:solidFill>
                  <a:srgbClr val="556F85"/>
                </a:solidFill>
                <a:cs typeface="Raleway-SemiBold"/>
              </a:rPr>
              <a:t> </a:t>
            </a:r>
            <a:r>
              <a:rPr lang="en-GB" sz="1400" b="1" spc="-5" dirty="0">
                <a:solidFill>
                  <a:srgbClr val="556F85"/>
                </a:solidFill>
                <a:cs typeface="Raleway-SemiBold"/>
              </a:rPr>
              <a:t>place.</a:t>
            </a:r>
            <a:endParaRPr lang="en-GB" sz="1400" dirty="0">
              <a:cs typeface="Raleway-SemiBold"/>
            </a:endParaRPr>
          </a:p>
          <a:p>
            <a:pPr marL="12697" marR="5079">
              <a:lnSpc>
                <a:spcPct val="107300"/>
              </a:lnSpc>
              <a:spcBef>
                <a:spcPts val="280"/>
              </a:spcBef>
            </a:pPr>
            <a:r>
              <a:rPr lang="en-GB" sz="1400" dirty="0">
                <a:solidFill>
                  <a:srgbClr val="1F282C"/>
                </a:solidFill>
                <a:cs typeface="Raleway-Light"/>
              </a:rPr>
              <a:t>A </a:t>
            </a:r>
            <a:r>
              <a:rPr lang="en-GB" sz="1400" spc="-5" dirty="0">
                <a:solidFill>
                  <a:srgbClr val="1F282C"/>
                </a:solidFill>
                <a:cs typeface="Raleway-Light"/>
              </a:rPr>
              <a:t>cyber breach </a:t>
            </a:r>
            <a:r>
              <a:rPr lang="en-GB" sz="1400" dirty="0">
                <a:solidFill>
                  <a:srgbClr val="1F282C"/>
                </a:solidFill>
                <a:cs typeface="Raleway-Light"/>
              </a:rPr>
              <a:t>can </a:t>
            </a:r>
            <a:r>
              <a:rPr lang="en-GB" sz="1400" spc="-5" dirty="0">
                <a:solidFill>
                  <a:srgbClr val="1F282C"/>
                </a:solidFill>
                <a:cs typeface="Raleway-Light"/>
              </a:rPr>
              <a:t>often </a:t>
            </a:r>
            <a:r>
              <a:rPr lang="en-GB" sz="1400" dirty="0">
                <a:solidFill>
                  <a:srgbClr val="1F282C"/>
                </a:solidFill>
                <a:cs typeface="Raleway-Light"/>
              </a:rPr>
              <a:t>be </a:t>
            </a:r>
            <a:r>
              <a:rPr lang="en-GB" sz="1400" spc="-10" dirty="0">
                <a:solidFill>
                  <a:srgbClr val="1F282C"/>
                </a:solidFill>
                <a:cs typeface="Raleway-Light"/>
              </a:rPr>
              <a:t>resolved </a:t>
            </a:r>
            <a:r>
              <a:rPr lang="en-GB" sz="1400" spc="-5" dirty="0">
                <a:solidFill>
                  <a:srgbClr val="1F282C"/>
                </a:solidFill>
                <a:cs typeface="Raleway-Light"/>
              </a:rPr>
              <a:t>quickly through </a:t>
            </a:r>
            <a:r>
              <a:rPr lang="en-GB" sz="1400" spc="-200" dirty="0">
                <a:solidFill>
                  <a:srgbClr val="1F282C"/>
                </a:solidFill>
                <a:cs typeface="Raleway-Light"/>
              </a:rPr>
              <a:t> </a:t>
            </a:r>
            <a:r>
              <a:rPr lang="en-GB" sz="1400" spc="-5" dirty="0">
                <a:solidFill>
                  <a:srgbClr val="1F282C"/>
                </a:solidFill>
                <a:cs typeface="Raleway-Light"/>
              </a:rPr>
              <a:t>back-up restoration. </a:t>
            </a:r>
            <a:r>
              <a:rPr lang="en-GB" sz="1400" dirty="0">
                <a:solidFill>
                  <a:srgbClr val="1F282C"/>
                </a:solidFill>
                <a:cs typeface="Raleway-Light"/>
              </a:rPr>
              <a:t>A </a:t>
            </a:r>
            <a:r>
              <a:rPr lang="en-GB" sz="1400" spc="-5" dirty="0">
                <a:solidFill>
                  <a:srgbClr val="1F282C"/>
                </a:solidFill>
                <a:cs typeface="Raleway-Light"/>
              </a:rPr>
              <a:t>back-up </a:t>
            </a:r>
            <a:r>
              <a:rPr lang="en-GB" sz="1400" dirty="0">
                <a:solidFill>
                  <a:srgbClr val="1F282C"/>
                </a:solidFill>
                <a:cs typeface="Raleway-Light"/>
              </a:rPr>
              <a:t>solution </a:t>
            </a:r>
            <a:r>
              <a:rPr lang="en-GB" sz="1400" spc="-5" dirty="0">
                <a:solidFill>
                  <a:srgbClr val="1F282C"/>
                </a:solidFill>
                <a:cs typeface="Raleway-Light"/>
              </a:rPr>
              <a:t>that </a:t>
            </a:r>
            <a:r>
              <a:rPr lang="en-GB" sz="1400" dirty="0">
                <a:solidFill>
                  <a:srgbClr val="1F282C"/>
                </a:solidFill>
                <a:cs typeface="Raleway-Light"/>
              </a:rPr>
              <a:t> </a:t>
            </a:r>
            <a:r>
              <a:rPr lang="en-GB" sz="1400" spc="-5" dirty="0">
                <a:solidFill>
                  <a:srgbClr val="1F282C"/>
                </a:solidFill>
                <a:cs typeface="Raleway-Light"/>
              </a:rPr>
              <a:t>encrypts data at </a:t>
            </a:r>
            <a:r>
              <a:rPr lang="en-GB" sz="1400" spc="-10" dirty="0">
                <a:solidFill>
                  <a:srgbClr val="1F282C"/>
                </a:solidFill>
                <a:cs typeface="Raleway-Light"/>
              </a:rPr>
              <a:t>rest </a:t>
            </a:r>
            <a:r>
              <a:rPr lang="en-GB" sz="1400" dirty="0">
                <a:solidFill>
                  <a:srgbClr val="1F282C"/>
                </a:solidFill>
                <a:cs typeface="Raleway-Light"/>
              </a:rPr>
              <a:t>and is </a:t>
            </a:r>
            <a:r>
              <a:rPr lang="en-GB" sz="1400" spc="-5" dirty="0">
                <a:solidFill>
                  <a:srgbClr val="1F282C"/>
                </a:solidFill>
                <a:cs typeface="Raleway-Light"/>
              </a:rPr>
              <a:t>regularly </a:t>
            </a:r>
            <a:r>
              <a:rPr lang="en-GB" sz="1400" dirty="0">
                <a:solidFill>
                  <a:srgbClr val="1F282C"/>
                </a:solidFill>
                <a:cs typeface="Raleway-Light"/>
              </a:rPr>
              <a:t>scanned </a:t>
            </a:r>
            <a:r>
              <a:rPr lang="en-GB" sz="1400" spc="-200" dirty="0">
                <a:solidFill>
                  <a:srgbClr val="1F282C"/>
                </a:solidFill>
                <a:cs typeface="Raleway-Light"/>
              </a:rPr>
              <a:t> </a:t>
            </a:r>
            <a:r>
              <a:rPr lang="en-GB" sz="1400" spc="-25" dirty="0">
                <a:solidFill>
                  <a:srgbClr val="1F282C"/>
                </a:solidFill>
                <a:cs typeface="Raleway-Light"/>
              </a:rPr>
              <a:t>f</a:t>
            </a:r>
            <a:r>
              <a:rPr lang="en-GB" sz="1400" dirty="0">
                <a:solidFill>
                  <a:srgbClr val="1F282C"/>
                </a:solidFill>
                <a:cs typeface="Raleway-Light"/>
              </a:rPr>
              <a:t>or</a:t>
            </a:r>
            <a:r>
              <a:rPr lang="en-GB" sz="1400" spc="-45" dirty="0">
                <a:solidFill>
                  <a:srgbClr val="1F282C"/>
                </a:solidFill>
                <a:cs typeface="Raleway-Light"/>
              </a:rPr>
              <a:t> </a:t>
            </a:r>
            <a:r>
              <a:rPr lang="en-GB" sz="1400" dirty="0">
                <a:solidFill>
                  <a:srgbClr val="1F282C"/>
                </a:solidFill>
                <a:cs typeface="Raleway-Light"/>
              </a:rPr>
              <a:t>viruses and malicious d</a:t>
            </a:r>
            <a:r>
              <a:rPr lang="en-GB" sz="1400" spc="-5" dirty="0">
                <a:solidFill>
                  <a:srgbClr val="1F282C"/>
                </a:solidFill>
                <a:cs typeface="Raleway-Light"/>
              </a:rPr>
              <a:t>a</a:t>
            </a:r>
            <a:r>
              <a:rPr lang="en-GB" sz="1400" dirty="0">
                <a:solidFill>
                  <a:srgbClr val="1F282C"/>
                </a:solidFill>
                <a:cs typeface="Raleway-Light"/>
              </a:rPr>
              <a:t>ta is </a:t>
            </a:r>
            <a:r>
              <a:rPr lang="en-GB" sz="1400" spc="-25" dirty="0">
                <a:solidFill>
                  <a:srgbClr val="1F282C"/>
                </a:solidFill>
                <a:cs typeface="Raleway-Light"/>
              </a:rPr>
              <a:t>r</a:t>
            </a:r>
            <a:r>
              <a:rPr lang="en-GB" sz="1400" dirty="0">
                <a:solidFill>
                  <a:srgbClr val="1F282C"/>
                </a:solidFill>
                <a:cs typeface="Raleway-Light"/>
              </a:rPr>
              <a:t>equi</a:t>
            </a:r>
            <a:r>
              <a:rPr lang="en-GB" sz="1400" spc="-25" dirty="0">
                <a:solidFill>
                  <a:srgbClr val="1F282C"/>
                </a:solidFill>
                <a:cs typeface="Raleway-Light"/>
              </a:rPr>
              <a:t>r</a:t>
            </a:r>
            <a:r>
              <a:rPr lang="en-GB" sz="1400" dirty="0">
                <a:solidFill>
                  <a:srgbClr val="1F282C"/>
                </a:solidFill>
                <a:cs typeface="Raleway-Light"/>
              </a:rPr>
              <a:t>ed. Cloud </a:t>
            </a:r>
            <a:r>
              <a:rPr lang="en-GB" sz="1400" spc="-5" dirty="0">
                <a:solidFill>
                  <a:srgbClr val="1F282C"/>
                </a:solidFill>
                <a:cs typeface="Raleway-Light"/>
              </a:rPr>
              <a:t>back-up </a:t>
            </a:r>
            <a:r>
              <a:rPr lang="en-GB" sz="1400" dirty="0">
                <a:solidFill>
                  <a:srgbClr val="1F282C"/>
                </a:solidFill>
                <a:cs typeface="Raleway-Light"/>
              </a:rPr>
              <a:t>solutions </a:t>
            </a:r>
            <a:r>
              <a:rPr lang="en-GB" sz="1400" spc="-10" dirty="0">
                <a:solidFill>
                  <a:srgbClr val="1F282C"/>
                </a:solidFill>
                <a:cs typeface="Raleway-Light"/>
              </a:rPr>
              <a:t>are </a:t>
            </a:r>
            <a:r>
              <a:rPr lang="en-GB" sz="1400" dirty="0">
                <a:solidFill>
                  <a:srgbClr val="1F282C"/>
                </a:solidFill>
                <a:cs typeface="Raleway-Light"/>
              </a:rPr>
              <a:t>also </a:t>
            </a:r>
            <a:r>
              <a:rPr lang="en-GB" sz="1400" spc="-5" dirty="0">
                <a:solidFill>
                  <a:srgbClr val="1F282C"/>
                </a:solidFill>
                <a:cs typeface="Raleway-Light"/>
              </a:rPr>
              <a:t>acceptable </a:t>
            </a:r>
            <a:r>
              <a:rPr lang="en-GB" sz="1400" dirty="0">
                <a:solidFill>
                  <a:srgbClr val="1F282C"/>
                </a:solidFill>
                <a:cs typeface="Raleway-Light"/>
              </a:rPr>
              <a:t> if</a:t>
            </a:r>
            <a:r>
              <a:rPr lang="en-GB" sz="1400" spc="-25" dirty="0">
                <a:solidFill>
                  <a:srgbClr val="1F282C"/>
                </a:solidFill>
                <a:cs typeface="Raleway-Light"/>
              </a:rPr>
              <a:t> </a:t>
            </a:r>
            <a:r>
              <a:rPr lang="en-GB" sz="1400" spc="-5" dirty="0">
                <a:solidFill>
                  <a:srgbClr val="1F282C"/>
                </a:solidFill>
                <a:cs typeface="Raleway-Light"/>
              </a:rPr>
              <a:t>they</a:t>
            </a:r>
            <a:r>
              <a:rPr lang="en-GB" sz="1400" spc="-25" dirty="0">
                <a:solidFill>
                  <a:srgbClr val="1F282C"/>
                </a:solidFill>
                <a:cs typeface="Raleway-Light"/>
              </a:rPr>
              <a:t> </a:t>
            </a:r>
            <a:r>
              <a:rPr lang="en-GB" sz="1400" spc="-5" dirty="0">
                <a:solidFill>
                  <a:srgbClr val="1F282C"/>
                </a:solidFill>
                <a:cs typeface="Raleway-Light"/>
              </a:rPr>
              <a:t>meet</a:t>
            </a:r>
            <a:r>
              <a:rPr lang="en-GB" sz="1400" dirty="0">
                <a:solidFill>
                  <a:srgbClr val="1F282C"/>
                </a:solidFill>
                <a:cs typeface="Raleway-Light"/>
              </a:rPr>
              <a:t> these </a:t>
            </a:r>
            <a:r>
              <a:rPr lang="en-GB" sz="1400" spc="-5" dirty="0">
                <a:solidFill>
                  <a:srgbClr val="1F282C"/>
                </a:solidFill>
                <a:cs typeface="Raleway-Light"/>
              </a:rPr>
              <a:t>criteria.</a:t>
            </a:r>
            <a:endParaRPr lang="en-GB" sz="1400" dirty="0">
              <a:cs typeface="Raleway-Light"/>
            </a:endParaRPr>
          </a:p>
        </p:txBody>
      </p:sp>
      <p:sp>
        <p:nvSpPr>
          <p:cNvPr id="24" name="TextBox 23">
            <a:extLst>
              <a:ext uri="{FF2B5EF4-FFF2-40B4-BE49-F238E27FC236}">
                <a16:creationId xmlns:a16="http://schemas.microsoft.com/office/drawing/2014/main" id="{3B9781C1-9F4F-5968-0B3C-DA2777340DED}"/>
              </a:ext>
            </a:extLst>
          </p:cNvPr>
          <p:cNvSpPr txBox="1"/>
          <p:nvPr/>
        </p:nvSpPr>
        <p:spPr>
          <a:xfrm>
            <a:off x="4852460" y="2605578"/>
            <a:ext cx="3926370" cy="2591848"/>
          </a:xfrm>
          <a:prstGeom prst="rect">
            <a:avLst/>
          </a:prstGeom>
          <a:noFill/>
        </p:spPr>
        <p:txBody>
          <a:bodyPr wrap="square">
            <a:spAutoFit/>
          </a:bodyPr>
          <a:lstStyle/>
          <a:p>
            <a:pPr marL="12697" marR="239981">
              <a:lnSpc>
                <a:spcPct val="107300"/>
              </a:lnSpc>
              <a:spcBef>
                <a:spcPts val="100"/>
              </a:spcBef>
            </a:pPr>
            <a:r>
              <a:rPr lang="en-GB" sz="1400" dirty="0">
                <a:solidFill>
                  <a:srgbClr val="1F282C"/>
                </a:solidFill>
                <a:cs typeface="Raleway-Light"/>
              </a:rPr>
              <a:t>gaining </a:t>
            </a:r>
            <a:r>
              <a:rPr lang="en-GB" sz="1400" spc="-5" dirty="0">
                <a:solidFill>
                  <a:srgbClr val="1F282C"/>
                </a:solidFill>
                <a:cs typeface="Raleway-Light"/>
              </a:rPr>
              <a:t>access </a:t>
            </a:r>
            <a:r>
              <a:rPr lang="en-GB" sz="1400" spc="-10" dirty="0">
                <a:solidFill>
                  <a:srgbClr val="1F282C"/>
                </a:solidFill>
                <a:cs typeface="Raleway-Light"/>
              </a:rPr>
              <a:t>to </a:t>
            </a:r>
            <a:r>
              <a:rPr lang="en-GB" sz="1400" dirty="0">
                <a:solidFill>
                  <a:srgbClr val="1F282C"/>
                </a:solidFill>
                <a:cs typeface="Raleway-Light"/>
              </a:rPr>
              <a:t>a </a:t>
            </a:r>
            <a:r>
              <a:rPr lang="en-GB" sz="1400" spc="-5" dirty="0">
                <a:solidFill>
                  <a:srgbClr val="1F282C"/>
                </a:solidFill>
                <a:cs typeface="Raleway-Light"/>
              </a:rPr>
              <a:t>network </a:t>
            </a:r>
            <a:r>
              <a:rPr lang="en-GB" sz="1400" dirty="0">
                <a:solidFill>
                  <a:srgbClr val="1F282C"/>
                </a:solidFill>
                <a:cs typeface="Raleway-Light"/>
              </a:rPr>
              <a:t>via a </a:t>
            </a:r>
            <a:r>
              <a:rPr lang="en-GB" sz="1400" spc="5" dirty="0">
                <a:solidFill>
                  <a:srgbClr val="1F282C"/>
                </a:solidFill>
                <a:cs typeface="Raleway-Light"/>
              </a:rPr>
              <a:t> </a:t>
            </a:r>
            <a:r>
              <a:rPr lang="en-GB" sz="1400" spc="-5" dirty="0">
                <a:solidFill>
                  <a:srgbClr val="1F282C"/>
                </a:solidFill>
                <a:cs typeface="Raleway-Light"/>
              </a:rPr>
              <a:t>stolen</a:t>
            </a:r>
            <a:r>
              <a:rPr lang="en-GB" sz="1400" spc="-10" dirty="0">
                <a:solidFill>
                  <a:srgbClr val="1F282C"/>
                </a:solidFill>
                <a:cs typeface="Raleway-Light"/>
              </a:rPr>
              <a:t> password </a:t>
            </a:r>
            <a:r>
              <a:rPr lang="en-GB" sz="1400" dirty="0">
                <a:solidFill>
                  <a:srgbClr val="1F282C"/>
                </a:solidFill>
                <a:cs typeface="Raleway-Light"/>
              </a:rPr>
              <a:t>and,</a:t>
            </a:r>
            <a:r>
              <a:rPr lang="en-GB" sz="1400" spc="-5" dirty="0">
                <a:solidFill>
                  <a:srgbClr val="1F282C"/>
                </a:solidFill>
                <a:cs typeface="Raleway-Light"/>
              </a:rPr>
              <a:t> </a:t>
            </a:r>
            <a:r>
              <a:rPr lang="en-GB" sz="1400" dirty="0">
                <a:solidFill>
                  <a:srgbClr val="1F282C"/>
                </a:solidFill>
                <a:cs typeface="Raleway-Light"/>
              </a:rPr>
              <a:t>in</a:t>
            </a:r>
            <a:r>
              <a:rPr lang="en-GB" sz="1400" spc="-10" dirty="0">
                <a:solidFill>
                  <a:srgbClr val="1F282C"/>
                </a:solidFill>
                <a:cs typeface="Raleway-Light"/>
              </a:rPr>
              <a:t> </a:t>
            </a:r>
            <a:r>
              <a:rPr lang="en-GB" sz="1400" dirty="0">
                <a:solidFill>
                  <a:srgbClr val="1F282C"/>
                </a:solidFill>
                <a:cs typeface="Raleway-Light"/>
              </a:rPr>
              <a:t>doing</a:t>
            </a:r>
            <a:r>
              <a:rPr lang="en-GB" sz="1400" spc="-5" dirty="0">
                <a:solidFill>
                  <a:srgbClr val="1F282C"/>
                </a:solidFill>
                <a:cs typeface="Raleway-Light"/>
              </a:rPr>
              <a:t> </a:t>
            </a:r>
            <a:r>
              <a:rPr lang="en-GB" sz="1400" dirty="0">
                <a:solidFill>
                  <a:srgbClr val="1F282C"/>
                </a:solidFill>
                <a:cs typeface="Raleway-Light"/>
              </a:rPr>
              <a:t>so,</a:t>
            </a:r>
            <a:r>
              <a:rPr lang="en-GB" sz="1400" spc="-10" dirty="0">
                <a:solidFill>
                  <a:srgbClr val="1F282C"/>
                </a:solidFill>
                <a:cs typeface="Raleway-Light"/>
              </a:rPr>
              <a:t> allows</a:t>
            </a:r>
            <a:r>
              <a:rPr lang="en-GB" sz="1400" spc="-5" dirty="0">
                <a:solidFill>
                  <a:srgbClr val="1F282C"/>
                </a:solidFill>
                <a:cs typeface="Raleway-Light"/>
              </a:rPr>
              <a:t> other</a:t>
            </a:r>
            <a:r>
              <a:rPr lang="en-GB" sz="1400" spc="-5" dirty="0">
                <a:cs typeface="Raleway-Light"/>
              </a:rPr>
              <a:t> </a:t>
            </a:r>
            <a:r>
              <a:rPr lang="en-GB" sz="1400" dirty="0">
                <a:solidFill>
                  <a:srgbClr val="1F282C"/>
                </a:solidFill>
                <a:cs typeface="Raleway-Light"/>
              </a:rPr>
              <a:t>security</a:t>
            </a:r>
            <a:r>
              <a:rPr lang="en-GB" sz="1400" spc="-40" dirty="0">
                <a:solidFill>
                  <a:srgbClr val="1F282C"/>
                </a:solidFill>
                <a:cs typeface="Raleway-Light"/>
              </a:rPr>
              <a:t> </a:t>
            </a:r>
            <a:r>
              <a:rPr lang="en-GB" sz="1400" spc="-5" dirty="0">
                <a:solidFill>
                  <a:srgbClr val="1F282C"/>
                </a:solidFill>
                <a:cs typeface="Raleway-Light"/>
              </a:rPr>
              <a:t>tools</a:t>
            </a:r>
            <a:r>
              <a:rPr lang="en-GB" sz="1400" spc="-15" dirty="0">
                <a:solidFill>
                  <a:srgbClr val="1F282C"/>
                </a:solidFill>
                <a:cs typeface="Raleway-Light"/>
              </a:rPr>
              <a:t> </a:t>
            </a:r>
            <a:r>
              <a:rPr lang="en-GB" sz="1400" spc="-10" dirty="0">
                <a:solidFill>
                  <a:srgbClr val="1F282C"/>
                </a:solidFill>
                <a:cs typeface="Raleway-Light"/>
              </a:rPr>
              <a:t>to </a:t>
            </a:r>
            <a:r>
              <a:rPr lang="en-GB" sz="1400" dirty="0">
                <a:solidFill>
                  <a:srgbClr val="1F282C"/>
                </a:solidFill>
                <a:cs typeface="Raleway-Light"/>
              </a:rPr>
              <a:t>function</a:t>
            </a:r>
            <a:r>
              <a:rPr lang="en-GB" sz="1400" spc="-15" dirty="0">
                <a:solidFill>
                  <a:srgbClr val="1F282C"/>
                </a:solidFill>
                <a:cs typeface="Raleway-Light"/>
              </a:rPr>
              <a:t> </a:t>
            </a:r>
            <a:r>
              <a:rPr lang="en-GB" sz="1400" dirty="0">
                <a:solidFill>
                  <a:srgbClr val="1F282C"/>
                </a:solidFill>
                <a:cs typeface="Raleway-Light"/>
              </a:rPr>
              <a:t>as</a:t>
            </a:r>
            <a:r>
              <a:rPr lang="en-GB" sz="1400" spc="-15" dirty="0">
                <a:solidFill>
                  <a:srgbClr val="1F282C"/>
                </a:solidFill>
                <a:cs typeface="Raleway-Light"/>
              </a:rPr>
              <a:t> </a:t>
            </a:r>
            <a:r>
              <a:rPr lang="en-GB" sz="1400" dirty="0">
                <a:solidFill>
                  <a:srgbClr val="1F282C"/>
                </a:solidFill>
                <a:cs typeface="Raleway-Light"/>
              </a:rPr>
              <a:t>designed.</a:t>
            </a:r>
          </a:p>
          <a:p>
            <a:pPr marL="12697">
              <a:spcBef>
                <a:spcPts val="140"/>
              </a:spcBef>
            </a:pPr>
            <a:endParaRPr lang="en-GB" sz="1200" dirty="0">
              <a:solidFill>
                <a:srgbClr val="1F282C"/>
              </a:solidFill>
              <a:cs typeface="Raleway-Light"/>
            </a:endParaRPr>
          </a:p>
          <a:p>
            <a:pPr marL="12697" marR="5079">
              <a:lnSpc>
                <a:spcPct val="104200"/>
              </a:lnSpc>
              <a:spcBef>
                <a:spcPts val="60"/>
              </a:spcBef>
            </a:pPr>
            <a:r>
              <a:rPr lang="en-GB" sz="1400" b="1" dirty="0">
                <a:solidFill>
                  <a:srgbClr val="556F85"/>
                </a:solidFill>
                <a:cs typeface="Raleway-SemiBold"/>
              </a:rPr>
              <a:t>Customer</a:t>
            </a:r>
            <a:r>
              <a:rPr lang="en-GB" sz="1400" b="1" spc="-5" dirty="0">
                <a:solidFill>
                  <a:srgbClr val="556F85"/>
                </a:solidFill>
                <a:cs typeface="Raleway-SemiBold"/>
              </a:rPr>
              <a:t>  performs    commercially </a:t>
            </a:r>
            <a:r>
              <a:rPr lang="en-GB" sz="1400" b="1" dirty="0">
                <a:solidFill>
                  <a:srgbClr val="556F85"/>
                </a:solidFill>
                <a:cs typeface="Raleway-SemiBold"/>
              </a:rPr>
              <a:t> </a:t>
            </a:r>
            <a:r>
              <a:rPr lang="en-GB" sz="1400" b="1" spc="-5" dirty="0">
                <a:solidFill>
                  <a:srgbClr val="556F85"/>
                </a:solidFill>
                <a:cs typeface="Raleway-SemiBold"/>
              </a:rPr>
              <a:t>reasonable</a:t>
            </a:r>
            <a:r>
              <a:rPr lang="en-GB" sz="1400" b="1" spc="-15" dirty="0">
                <a:solidFill>
                  <a:srgbClr val="556F85"/>
                </a:solidFill>
                <a:cs typeface="Raleway-SemiBold"/>
              </a:rPr>
              <a:t> </a:t>
            </a:r>
            <a:r>
              <a:rPr lang="en-GB" sz="1400" b="1" spc="-5" dirty="0">
                <a:solidFill>
                  <a:srgbClr val="556F85"/>
                </a:solidFill>
                <a:cs typeface="Raleway-SemiBold"/>
              </a:rPr>
              <a:t>maintenance,</a:t>
            </a:r>
            <a:r>
              <a:rPr lang="en-GB" sz="1400" b="1" spc="-15" dirty="0">
                <a:solidFill>
                  <a:srgbClr val="556F85"/>
                </a:solidFill>
                <a:cs typeface="Raleway-SemiBold"/>
              </a:rPr>
              <a:t> </a:t>
            </a:r>
            <a:r>
              <a:rPr lang="en-GB" sz="1400" b="1" dirty="0">
                <a:solidFill>
                  <a:srgbClr val="556F85"/>
                </a:solidFill>
                <a:cs typeface="Raleway-SemiBold"/>
              </a:rPr>
              <a:t>including</a:t>
            </a:r>
            <a:r>
              <a:rPr lang="en-GB" sz="1400" b="1" spc="-10" dirty="0">
                <a:solidFill>
                  <a:srgbClr val="556F85"/>
                </a:solidFill>
                <a:cs typeface="Raleway-SemiBold"/>
              </a:rPr>
              <a:t> </a:t>
            </a:r>
            <a:r>
              <a:rPr lang="en-GB" sz="1400" b="1" spc="-5" dirty="0">
                <a:solidFill>
                  <a:srgbClr val="556F85"/>
                </a:solidFill>
                <a:cs typeface="Raleway-SemiBold"/>
              </a:rPr>
              <a:t>applying </a:t>
            </a:r>
            <a:r>
              <a:rPr lang="en-GB" sz="1400" b="1" spc="-185" dirty="0">
                <a:solidFill>
                  <a:srgbClr val="556F85"/>
                </a:solidFill>
                <a:cs typeface="Raleway-SemiBold"/>
              </a:rPr>
              <a:t> </a:t>
            </a:r>
            <a:r>
              <a:rPr lang="en-GB" sz="1400" b="1" spc="-5" dirty="0">
                <a:solidFill>
                  <a:srgbClr val="556F85"/>
                </a:solidFill>
                <a:cs typeface="Raleway-SemiBold"/>
              </a:rPr>
              <a:t>patches </a:t>
            </a:r>
            <a:r>
              <a:rPr lang="en-GB" sz="1400" b="1" dirty="0">
                <a:solidFill>
                  <a:srgbClr val="556F85"/>
                </a:solidFill>
                <a:cs typeface="Raleway-SemiBold"/>
              </a:rPr>
              <a:t>and  </a:t>
            </a:r>
            <a:r>
              <a:rPr lang="en-GB" sz="1400" b="1" spc="-5" dirty="0">
                <a:solidFill>
                  <a:srgbClr val="556F85"/>
                </a:solidFill>
                <a:cs typeface="Raleway-SemiBold"/>
              </a:rPr>
              <a:t>updates  </a:t>
            </a:r>
            <a:r>
              <a:rPr lang="en-GB" sz="1400" b="1" dirty="0">
                <a:solidFill>
                  <a:srgbClr val="556F85"/>
                </a:solidFill>
                <a:cs typeface="Raleway-SemiBold"/>
              </a:rPr>
              <a:t>within   60   </a:t>
            </a:r>
            <a:r>
              <a:rPr lang="en-GB" sz="1400" b="1" spc="-10" dirty="0">
                <a:solidFill>
                  <a:srgbClr val="556F85"/>
                </a:solidFill>
                <a:cs typeface="Raleway-SemiBold"/>
              </a:rPr>
              <a:t>days   </a:t>
            </a:r>
            <a:r>
              <a:rPr lang="en-GB" sz="1400" b="1" spc="-5" dirty="0">
                <a:solidFill>
                  <a:srgbClr val="556F85"/>
                </a:solidFill>
                <a:cs typeface="Raleway-SemiBold"/>
              </a:rPr>
              <a:t>of </a:t>
            </a:r>
            <a:r>
              <a:rPr lang="en-GB" sz="1400" b="1" dirty="0">
                <a:solidFill>
                  <a:srgbClr val="556F85"/>
                </a:solidFill>
                <a:cs typeface="Raleway-SemiBold"/>
              </a:rPr>
              <a:t> </a:t>
            </a:r>
            <a:r>
              <a:rPr lang="en-GB" sz="1400" b="1" spc="-5" dirty="0">
                <a:solidFill>
                  <a:srgbClr val="556F85"/>
                </a:solidFill>
                <a:cs typeface="Raleway-SemiBold"/>
              </a:rPr>
              <a:t>release.</a:t>
            </a:r>
            <a:endParaRPr lang="en-GB" sz="1400" dirty="0">
              <a:cs typeface="Raleway-SemiBold"/>
            </a:endParaRPr>
          </a:p>
          <a:p>
            <a:pPr marL="12697" marR="128244">
              <a:lnSpc>
                <a:spcPct val="104200"/>
              </a:lnSpc>
              <a:spcBef>
                <a:spcPts val="280"/>
              </a:spcBef>
            </a:pPr>
            <a:r>
              <a:rPr lang="en-GB" sz="1400" spc="-5" dirty="0">
                <a:solidFill>
                  <a:srgbClr val="1F282C"/>
                </a:solidFill>
                <a:cs typeface="Raleway-Light"/>
              </a:rPr>
              <a:t>As </a:t>
            </a:r>
            <a:r>
              <a:rPr lang="en-GB" sz="1400" dirty="0">
                <a:solidFill>
                  <a:srgbClr val="1F282C"/>
                </a:solidFill>
                <a:cs typeface="Raleway-Light"/>
              </a:rPr>
              <a:t>best </a:t>
            </a:r>
            <a:r>
              <a:rPr lang="en-GB" sz="1400" spc="-5" dirty="0">
                <a:solidFill>
                  <a:srgbClr val="1F282C"/>
                </a:solidFill>
                <a:cs typeface="Raleway-Light"/>
              </a:rPr>
              <a:t>practice,</a:t>
            </a:r>
            <a:r>
              <a:rPr lang="en-GB" sz="1400" dirty="0">
                <a:solidFill>
                  <a:srgbClr val="1F282C"/>
                </a:solidFill>
                <a:cs typeface="Raleway-Light"/>
              </a:rPr>
              <a:t> it is </a:t>
            </a:r>
            <a:r>
              <a:rPr lang="en-GB" sz="1400" spc="-5" dirty="0">
                <a:solidFill>
                  <a:srgbClr val="1F282C"/>
                </a:solidFill>
                <a:cs typeface="Raleway-Light"/>
              </a:rPr>
              <a:t>important</a:t>
            </a:r>
            <a:r>
              <a:rPr lang="en-GB" sz="1400" dirty="0">
                <a:solidFill>
                  <a:srgbClr val="1F282C"/>
                </a:solidFill>
                <a:cs typeface="Raleway-Light"/>
              </a:rPr>
              <a:t> </a:t>
            </a:r>
            <a:r>
              <a:rPr lang="en-GB" sz="1400" spc="-5" dirty="0">
                <a:solidFill>
                  <a:srgbClr val="1F282C"/>
                </a:solidFill>
                <a:cs typeface="Raleway-Light"/>
              </a:rPr>
              <a:t>that</a:t>
            </a:r>
            <a:r>
              <a:rPr lang="en-GB" sz="1400" dirty="0">
                <a:solidFill>
                  <a:srgbClr val="1F282C"/>
                </a:solidFill>
                <a:cs typeface="Raleway-Light"/>
              </a:rPr>
              <a:t> the </a:t>
            </a:r>
            <a:r>
              <a:rPr lang="en-GB" sz="1400" spc="5" dirty="0">
                <a:solidFill>
                  <a:srgbClr val="1F282C"/>
                </a:solidFill>
                <a:cs typeface="Raleway-Light"/>
              </a:rPr>
              <a:t> </a:t>
            </a:r>
            <a:r>
              <a:rPr lang="en-GB" sz="1400" spc="-5" dirty="0">
                <a:solidFill>
                  <a:srgbClr val="1F282C"/>
                </a:solidFill>
                <a:cs typeface="Raleway-Light"/>
              </a:rPr>
              <a:t>customer </a:t>
            </a:r>
            <a:r>
              <a:rPr lang="en-GB" sz="1400" spc="-10" dirty="0">
                <a:solidFill>
                  <a:srgbClr val="1F282C"/>
                </a:solidFill>
                <a:cs typeface="Raleway-Light"/>
              </a:rPr>
              <a:t>follows </a:t>
            </a:r>
            <a:r>
              <a:rPr lang="en-GB" sz="1400" dirty="0">
                <a:solidFill>
                  <a:srgbClr val="1F282C"/>
                </a:solidFill>
                <a:cs typeface="Raleway-Light"/>
              </a:rPr>
              <a:t>a </a:t>
            </a:r>
            <a:r>
              <a:rPr lang="en-GB" sz="1400" spc="-5" dirty="0">
                <a:solidFill>
                  <a:srgbClr val="1F282C"/>
                </a:solidFill>
                <a:cs typeface="Raleway-Light"/>
              </a:rPr>
              <a:t>patching cadence </a:t>
            </a:r>
            <a:r>
              <a:rPr lang="en-GB" sz="1400" dirty="0">
                <a:solidFill>
                  <a:srgbClr val="1F282C"/>
                </a:solidFill>
                <a:cs typeface="Raleway-Light"/>
              </a:rPr>
              <a:t>with </a:t>
            </a:r>
            <a:r>
              <a:rPr lang="en-GB" sz="1400" spc="-195" dirty="0">
                <a:solidFill>
                  <a:srgbClr val="1F282C"/>
                </a:solidFill>
                <a:cs typeface="Raleway-Light"/>
              </a:rPr>
              <a:t> </a:t>
            </a:r>
            <a:r>
              <a:rPr lang="en-GB" sz="1400" spc="-5" dirty="0">
                <a:solidFill>
                  <a:srgbClr val="1F282C"/>
                </a:solidFill>
                <a:cs typeface="Raleway-Light"/>
              </a:rPr>
              <a:t>commercially reasonable measures taken </a:t>
            </a:r>
            <a:r>
              <a:rPr lang="en-GB" sz="1400" dirty="0">
                <a:solidFill>
                  <a:srgbClr val="1F282C"/>
                </a:solidFill>
                <a:cs typeface="Raleway-Light"/>
              </a:rPr>
              <a:t> close</a:t>
            </a:r>
            <a:r>
              <a:rPr lang="en-GB" sz="1400" spc="-5" dirty="0">
                <a:solidFill>
                  <a:srgbClr val="1F282C"/>
                </a:solidFill>
                <a:cs typeface="Raleway-Light"/>
              </a:rPr>
              <a:t> </a:t>
            </a:r>
            <a:r>
              <a:rPr lang="en-GB" sz="1400" spc="-10" dirty="0">
                <a:solidFill>
                  <a:srgbClr val="1F282C"/>
                </a:solidFill>
                <a:cs typeface="Raleway-Light"/>
              </a:rPr>
              <a:t>to</a:t>
            </a:r>
            <a:r>
              <a:rPr lang="en-GB" sz="1400" spc="-5" dirty="0">
                <a:solidFill>
                  <a:srgbClr val="1F282C"/>
                </a:solidFill>
                <a:cs typeface="Raleway-Light"/>
              </a:rPr>
              <a:t> </a:t>
            </a:r>
            <a:r>
              <a:rPr lang="en-GB" sz="1400" dirty="0">
                <a:solidFill>
                  <a:srgbClr val="1F282C"/>
                </a:solidFill>
                <a:cs typeface="Raleway-Light"/>
              </a:rPr>
              <a:t>the</a:t>
            </a:r>
            <a:r>
              <a:rPr lang="en-GB" sz="1400" spc="-5" dirty="0">
                <a:solidFill>
                  <a:srgbClr val="1F282C"/>
                </a:solidFill>
                <a:cs typeface="Raleway-Light"/>
              </a:rPr>
              <a:t> latest patch cycle release.</a:t>
            </a:r>
            <a:endParaRPr lang="en-GB" sz="1400" dirty="0">
              <a:cs typeface="Raleway-Light"/>
            </a:endParaRPr>
          </a:p>
        </p:txBody>
      </p:sp>
      <p:sp>
        <p:nvSpPr>
          <p:cNvPr id="25" name="TextBox 24">
            <a:extLst>
              <a:ext uri="{FF2B5EF4-FFF2-40B4-BE49-F238E27FC236}">
                <a16:creationId xmlns:a16="http://schemas.microsoft.com/office/drawing/2014/main" id="{662E5275-A1AD-0A4D-AF09-CA98C1CD8DBB}"/>
              </a:ext>
            </a:extLst>
          </p:cNvPr>
          <p:cNvSpPr txBox="1"/>
          <p:nvPr/>
        </p:nvSpPr>
        <p:spPr>
          <a:xfrm>
            <a:off x="8875795" y="2605578"/>
            <a:ext cx="3926370" cy="5499198"/>
          </a:xfrm>
          <a:prstGeom prst="rect">
            <a:avLst/>
          </a:prstGeom>
          <a:noFill/>
        </p:spPr>
        <p:txBody>
          <a:bodyPr wrap="square">
            <a:spAutoFit/>
          </a:bodyPr>
          <a:lstStyle/>
          <a:p>
            <a:pPr marL="12697" marR="5079">
              <a:lnSpc>
                <a:spcPct val="109400"/>
              </a:lnSpc>
              <a:spcBef>
                <a:spcPts val="10"/>
              </a:spcBef>
            </a:pPr>
            <a:r>
              <a:rPr lang="en-GB" sz="1400" b="1" dirty="0">
                <a:solidFill>
                  <a:srgbClr val="556F85"/>
                </a:solidFill>
                <a:cs typeface="Raleway-SemiBold"/>
              </a:rPr>
              <a:t>The</a:t>
            </a:r>
            <a:r>
              <a:rPr lang="en-GB" sz="1400" b="1" spc="-10" dirty="0">
                <a:solidFill>
                  <a:srgbClr val="556F85"/>
                </a:solidFill>
                <a:cs typeface="Raleway-SemiBold"/>
              </a:rPr>
              <a:t> </a:t>
            </a:r>
            <a:r>
              <a:rPr lang="en-GB" sz="1400" b="1" dirty="0">
                <a:solidFill>
                  <a:srgbClr val="556F85"/>
                </a:solidFill>
                <a:cs typeface="Raleway-SemiBold"/>
              </a:rPr>
              <a:t>customer</a:t>
            </a:r>
            <a:r>
              <a:rPr lang="en-GB" sz="1400" b="1" spc="-30" dirty="0">
                <a:solidFill>
                  <a:srgbClr val="556F85"/>
                </a:solidFill>
                <a:cs typeface="Raleway-SemiBold"/>
              </a:rPr>
              <a:t> </a:t>
            </a:r>
            <a:r>
              <a:rPr lang="en-GB" sz="1400" b="1" dirty="0">
                <a:solidFill>
                  <a:srgbClr val="556F85"/>
                </a:solidFill>
                <a:cs typeface="Raleway-SemiBold"/>
              </a:rPr>
              <a:t>applies</a:t>
            </a:r>
            <a:r>
              <a:rPr lang="en-GB" sz="1400" b="1" spc="-5" dirty="0">
                <a:solidFill>
                  <a:srgbClr val="556F85"/>
                </a:solidFill>
                <a:cs typeface="Raleway-SemiBold"/>
              </a:rPr>
              <a:t> </a:t>
            </a:r>
            <a:r>
              <a:rPr lang="en-GB" sz="1400" b="1" dirty="0">
                <a:solidFill>
                  <a:srgbClr val="556F85"/>
                </a:solidFill>
                <a:cs typeface="Raleway-SemiBold"/>
              </a:rPr>
              <a:t>best</a:t>
            </a:r>
            <a:r>
              <a:rPr lang="en-GB" sz="1400" b="1" spc="-10" dirty="0">
                <a:solidFill>
                  <a:srgbClr val="556F85"/>
                </a:solidFill>
                <a:cs typeface="Raleway-SemiBold"/>
              </a:rPr>
              <a:t> </a:t>
            </a:r>
            <a:r>
              <a:rPr lang="en-GB" sz="1400" b="1" spc="-15" dirty="0">
                <a:solidFill>
                  <a:srgbClr val="556F85"/>
                </a:solidFill>
                <a:cs typeface="Raleway-SemiBold"/>
              </a:rPr>
              <a:t>efforts</a:t>
            </a:r>
            <a:r>
              <a:rPr lang="en-GB" sz="1400" b="1" spc="-10" dirty="0">
                <a:solidFill>
                  <a:srgbClr val="556F85"/>
                </a:solidFill>
                <a:cs typeface="Raleway-SemiBold"/>
              </a:rPr>
              <a:t> </a:t>
            </a:r>
            <a:r>
              <a:rPr lang="en-GB" sz="1400" b="1" spc="-15" dirty="0">
                <a:solidFill>
                  <a:srgbClr val="556F85"/>
                </a:solidFill>
                <a:cs typeface="Raleway-SemiBold"/>
              </a:rPr>
              <a:t>towards </a:t>
            </a:r>
            <a:r>
              <a:rPr lang="en-GB" sz="1400" b="1" spc="-180" dirty="0">
                <a:solidFill>
                  <a:srgbClr val="556F85"/>
                </a:solidFill>
                <a:cs typeface="Raleway-SemiBold"/>
              </a:rPr>
              <a:t> </a:t>
            </a:r>
            <a:r>
              <a:rPr lang="en-GB" sz="1400" b="1" spc="-5" dirty="0">
                <a:solidFill>
                  <a:srgbClr val="556F85"/>
                </a:solidFill>
                <a:cs typeface="Raleway-SemiBold"/>
              </a:rPr>
              <a:t>data privacy </a:t>
            </a:r>
            <a:r>
              <a:rPr lang="en-GB" sz="1400" b="1" dirty="0">
                <a:solidFill>
                  <a:srgbClr val="556F85"/>
                </a:solidFill>
                <a:cs typeface="Raleway-SemiBold"/>
              </a:rPr>
              <a:t>and is </a:t>
            </a:r>
            <a:r>
              <a:rPr lang="en-GB" sz="1400" b="1" spc="-5" dirty="0">
                <a:solidFill>
                  <a:srgbClr val="556F85"/>
                </a:solidFill>
                <a:cs typeface="Raleway-SemiBold"/>
              </a:rPr>
              <a:t>compliant </a:t>
            </a:r>
            <a:r>
              <a:rPr lang="en-GB" sz="1400" b="1" dirty="0">
                <a:solidFill>
                  <a:srgbClr val="556F85"/>
                </a:solidFill>
                <a:cs typeface="Raleway-SemiBold"/>
              </a:rPr>
              <a:t>with </a:t>
            </a:r>
            <a:r>
              <a:rPr lang="en-GB" sz="1400" b="1" spc="-5" dirty="0">
                <a:solidFill>
                  <a:srgbClr val="556F85"/>
                </a:solidFill>
                <a:cs typeface="Raleway-SemiBold"/>
              </a:rPr>
              <a:t>any </a:t>
            </a:r>
            <a:r>
              <a:rPr lang="en-GB" sz="1400" b="1" dirty="0">
                <a:solidFill>
                  <a:srgbClr val="556F85"/>
                </a:solidFill>
                <a:cs typeface="Raleway-SemiBold"/>
              </a:rPr>
              <a:t> </a:t>
            </a:r>
            <a:r>
              <a:rPr lang="en-GB" sz="1400" b="1" spc="-10" dirty="0">
                <a:solidFill>
                  <a:srgbClr val="556F85"/>
                </a:solidFill>
                <a:cs typeface="Raleway-SemiBold"/>
              </a:rPr>
              <a:t>required</a:t>
            </a:r>
            <a:r>
              <a:rPr lang="en-GB" sz="1400" b="1" spc="-5" dirty="0">
                <a:solidFill>
                  <a:srgbClr val="556F85"/>
                </a:solidFill>
                <a:cs typeface="Raleway-SemiBold"/>
              </a:rPr>
              <a:t> regulatory</a:t>
            </a:r>
            <a:r>
              <a:rPr lang="en-GB" sz="1400" b="1" spc="-25" dirty="0">
                <a:solidFill>
                  <a:srgbClr val="556F85"/>
                </a:solidFill>
                <a:cs typeface="Raleway-SemiBold"/>
              </a:rPr>
              <a:t> </a:t>
            </a:r>
            <a:r>
              <a:rPr lang="en-GB" sz="1400" b="1" spc="-5" dirty="0">
                <a:solidFill>
                  <a:srgbClr val="556F85"/>
                </a:solidFill>
                <a:cs typeface="Raleway-SemiBold"/>
              </a:rPr>
              <a:t>conditions.</a:t>
            </a:r>
            <a:endParaRPr lang="en-GB" sz="1400" dirty="0">
              <a:cs typeface="Raleway-SemiBold"/>
            </a:endParaRPr>
          </a:p>
          <a:p>
            <a:pPr marL="12697" marR="5079">
              <a:lnSpc>
                <a:spcPct val="109400"/>
              </a:lnSpc>
              <a:spcBef>
                <a:spcPts val="10"/>
              </a:spcBef>
            </a:pPr>
            <a:r>
              <a:rPr lang="en-GB" sz="1400" spc="-5" dirty="0">
                <a:solidFill>
                  <a:srgbClr val="1F282C"/>
                </a:solidFill>
                <a:cs typeface="Raleway-Light"/>
              </a:rPr>
              <a:t>If</a:t>
            </a:r>
            <a:r>
              <a:rPr lang="en-GB" sz="1400" spc="-30" dirty="0">
                <a:solidFill>
                  <a:srgbClr val="1F282C"/>
                </a:solidFill>
                <a:cs typeface="Raleway-Light"/>
              </a:rPr>
              <a:t> </a:t>
            </a:r>
            <a:r>
              <a:rPr lang="en-GB" sz="1400" dirty="0">
                <a:solidFill>
                  <a:srgbClr val="1F282C"/>
                </a:solidFill>
                <a:cs typeface="Raleway-Light"/>
              </a:rPr>
              <a:t>applicable,</a:t>
            </a:r>
            <a:r>
              <a:rPr lang="en-GB" sz="1400" spc="-10" dirty="0">
                <a:solidFill>
                  <a:srgbClr val="1F282C"/>
                </a:solidFill>
                <a:cs typeface="Raleway-Light"/>
              </a:rPr>
              <a:t> </a:t>
            </a:r>
            <a:r>
              <a:rPr lang="en-GB" sz="1400" spc="-5" dirty="0">
                <a:solidFill>
                  <a:srgbClr val="1F282C"/>
                </a:solidFill>
                <a:cs typeface="Raleway-Light"/>
              </a:rPr>
              <a:t>customer</a:t>
            </a:r>
            <a:r>
              <a:rPr lang="en-GB" sz="1400" spc="-30" dirty="0">
                <a:solidFill>
                  <a:srgbClr val="1F282C"/>
                </a:solidFill>
                <a:cs typeface="Raleway-Light"/>
              </a:rPr>
              <a:t> </a:t>
            </a:r>
            <a:r>
              <a:rPr lang="en-GB" sz="1400" dirty="0">
                <a:solidFill>
                  <a:srgbClr val="1F282C"/>
                </a:solidFill>
                <a:cs typeface="Raleway-Light"/>
              </a:rPr>
              <a:t>must</a:t>
            </a:r>
            <a:r>
              <a:rPr lang="en-GB" sz="1400" spc="-10" dirty="0">
                <a:solidFill>
                  <a:srgbClr val="1F282C"/>
                </a:solidFill>
                <a:cs typeface="Raleway-Light"/>
              </a:rPr>
              <a:t> </a:t>
            </a:r>
            <a:r>
              <a:rPr lang="en-GB" sz="1400" spc="-5" dirty="0">
                <a:solidFill>
                  <a:srgbClr val="1F282C"/>
                </a:solidFill>
                <a:cs typeface="Raleway-Light"/>
              </a:rPr>
              <a:t>adhere </a:t>
            </a:r>
            <a:r>
              <a:rPr lang="en-GB" sz="1400" spc="-10" dirty="0">
                <a:solidFill>
                  <a:srgbClr val="1F282C"/>
                </a:solidFill>
                <a:cs typeface="Raleway-Light"/>
              </a:rPr>
              <a:t>to </a:t>
            </a:r>
            <a:r>
              <a:rPr lang="en-GB" sz="1400" spc="-5" dirty="0">
                <a:solidFill>
                  <a:srgbClr val="1F282C"/>
                </a:solidFill>
                <a:cs typeface="Raleway-Light"/>
              </a:rPr>
              <a:t>any national,</a:t>
            </a:r>
            <a:r>
              <a:rPr lang="en-GB" sz="1400" dirty="0">
                <a:solidFill>
                  <a:srgbClr val="1F282C"/>
                </a:solidFill>
                <a:cs typeface="Raleway-Light"/>
              </a:rPr>
              <a:t> </a:t>
            </a:r>
            <a:r>
              <a:rPr lang="en-GB" sz="1400" spc="-5" dirty="0">
                <a:solidFill>
                  <a:srgbClr val="1F282C"/>
                </a:solidFill>
                <a:cs typeface="Raleway-Light"/>
              </a:rPr>
              <a:t>state,</a:t>
            </a:r>
            <a:r>
              <a:rPr lang="en-GB" sz="1400" dirty="0">
                <a:solidFill>
                  <a:srgbClr val="1F282C"/>
                </a:solidFill>
                <a:cs typeface="Raleway-Light"/>
              </a:rPr>
              <a:t> </a:t>
            </a:r>
            <a:r>
              <a:rPr lang="en-GB" sz="1400" spc="-5" dirty="0">
                <a:solidFill>
                  <a:srgbClr val="1F282C"/>
                </a:solidFill>
                <a:cs typeface="Raleway-Light"/>
              </a:rPr>
              <a:t>federal,</a:t>
            </a:r>
            <a:r>
              <a:rPr lang="en-GB" sz="1400" dirty="0">
                <a:solidFill>
                  <a:srgbClr val="1F282C"/>
                </a:solidFill>
                <a:cs typeface="Raleway-Light"/>
              </a:rPr>
              <a:t> </a:t>
            </a:r>
            <a:r>
              <a:rPr lang="en-GB" sz="1400" spc="-10" dirty="0">
                <a:solidFill>
                  <a:srgbClr val="1F282C"/>
                </a:solidFill>
                <a:cs typeface="Raleway-Light"/>
              </a:rPr>
              <a:t>and/or</a:t>
            </a:r>
            <a:r>
              <a:rPr lang="en-GB" sz="1400" spc="-20" dirty="0">
                <a:solidFill>
                  <a:srgbClr val="1F282C"/>
                </a:solidFill>
                <a:cs typeface="Raleway-Light"/>
              </a:rPr>
              <a:t> </a:t>
            </a:r>
            <a:r>
              <a:rPr lang="en-GB" sz="1400" spc="-10" dirty="0">
                <a:solidFill>
                  <a:srgbClr val="1F282C"/>
                </a:solidFill>
                <a:cs typeface="Raleway-Light"/>
              </a:rPr>
              <a:t>regulatory, </a:t>
            </a:r>
            <a:endParaRPr lang="en-GB" sz="1400" dirty="0">
              <a:cs typeface="Raleway-Light"/>
            </a:endParaRPr>
          </a:p>
          <a:p>
            <a:pPr marL="12697" marR="5079">
              <a:lnSpc>
                <a:spcPct val="109400"/>
              </a:lnSpc>
              <a:spcBef>
                <a:spcPts val="10"/>
              </a:spcBef>
            </a:pPr>
            <a:r>
              <a:rPr lang="en-GB" sz="1400" spc="-5" dirty="0">
                <a:solidFill>
                  <a:srgbClr val="1F282C"/>
                </a:solidFill>
                <a:cs typeface="Raleway-Light"/>
              </a:rPr>
              <a:t>privacy</a:t>
            </a:r>
            <a:r>
              <a:rPr lang="en-GB" sz="1400" spc="-35" dirty="0">
                <a:solidFill>
                  <a:srgbClr val="1F282C"/>
                </a:solidFill>
                <a:cs typeface="Raleway-Light"/>
              </a:rPr>
              <a:t> </a:t>
            </a:r>
            <a:r>
              <a:rPr lang="en-GB" sz="1400" dirty="0">
                <a:solidFill>
                  <a:srgbClr val="1F282C"/>
                </a:solidFill>
                <a:cs typeface="Raleway-Light"/>
              </a:rPr>
              <a:t>and</a:t>
            </a:r>
            <a:r>
              <a:rPr lang="en-GB" sz="1400" spc="-10" dirty="0">
                <a:solidFill>
                  <a:srgbClr val="1F282C"/>
                </a:solidFill>
                <a:cs typeface="Raleway-Light"/>
              </a:rPr>
              <a:t> </a:t>
            </a:r>
            <a:r>
              <a:rPr lang="en-GB" sz="1400" dirty="0">
                <a:solidFill>
                  <a:srgbClr val="1F282C"/>
                </a:solidFill>
                <a:cs typeface="Raleway-Light"/>
              </a:rPr>
              <a:t>security</a:t>
            </a:r>
            <a:r>
              <a:rPr lang="en-GB" sz="1400" spc="-35" dirty="0">
                <a:solidFill>
                  <a:srgbClr val="1F282C"/>
                </a:solidFill>
                <a:cs typeface="Raleway-Light"/>
              </a:rPr>
              <a:t> </a:t>
            </a:r>
            <a:r>
              <a:rPr lang="en-GB" sz="1400" dirty="0">
                <a:solidFill>
                  <a:srgbClr val="1F282C"/>
                </a:solidFill>
                <a:cs typeface="Raleway-Light"/>
              </a:rPr>
              <a:t>policies</a:t>
            </a:r>
            <a:r>
              <a:rPr lang="en-GB" sz="1400" spc="-10" dirty="0">
                <a:solidFill>
                  <a:srgbClr val="1F282C"/>
                </a:solidFill>
                <a:cs typeface="Raleway-Light"/>
              </a:rPr>
              <a:t> related to</a:t>
            </a:r>
            <a:r>
              <a:rPr lang="en-GB" sz="1400" spc="-35" dirty="0">
                <a:solidFill>
                  <a:srgbClr val="1F282C"/>
                </a:solidFill>
                <a:cs typeface="Raleway-Light"/>
              </a:rPr>
              <a:t> </a:t>
            </a:r>
            <a:r>
              <a:rPr lang="en-GB" sz="1400" dirty="0">
                <a:solidFill>
                  <a:srgbClr val="1F282C"/>
                </a:solidFill>
                <a:cs typeface="Raleway-Light"/>
              </a:rPr>
              <a:t>which </a:t>
            </a:r>
            <a:r>
              <a:rPr lang="en-GB" sz="1400" spc="-190" dirty="0">
                <a:solidFill>
                  <a:srgbClr val="1F282C"/>
                </a:solidFill>
                <a:cs typeface="Raleway-Light"/>
              </a:rPr>
              <a:t> </a:t>
            </a:r>
            <a:r>
              <a:rPr lang="en-GB" sz="1400" spc="-5" dirty="0">
                <a:solidFill>
                  <a:srgbClr val="1F282C"/>
                </a:solidFill>
                <a:cs typeface="Raleway-Light"/>
              </a:rPr>
              <a:t>they</a:t>
            </a:r>
            <a:r>
              <a:rPr lang="en-GB" sz="1400" spc="-35" dirty="0">
                <a:solidFill>
                  <a:srgbClr val="1F282C"/>
                </a:solidFill>
                <a:cs typeface="Raleway-Light"/>
              </a:rPr>
              <a:t> </a:t>
            </a:r>
            <a:r>
              <a:rPr lang="en-GB" sz="1400" spc="-10" dirty="0">
                <a:solidFill>
                  <a:srgbClr val="1F282C"/>
                </a:solidFill>
                <a:cs typeface="Raleway-Light"/>
              </a:rPr>
              <a:t>are</a:t>
            </a:r>
            <a:r>
              <a:rPr lang="en-GB" sz="1400" spc="-5" dirty="0">
                <a:solidFill>
                  <a:srgbClr val="1F282C"/>
                </a:solidFill>
                <a:cs typeface="Raleway-Light"/>
              </a:rPr>
              <a:t> </a:t>
            </a:r>
            <a:r>
              <a:rPr lang="en-GB" sz="1400" dirty="0">
                <a:solidFill>
                  <a:srgbClr val="1F282C"/>
                </a:solidFill>
                <a:cs typeface="Raleway-Light"/>
              </a:rPr>
              <a:t>subject,</a:t>
            </a:r>
            <a:r>
              <a:rPr lang="en-GB" sz="1400" spc="-10" dirty="0">
                <a:solidFill>
                  <a:srgbClr val="1F282C"/>
                </a:solidFill>
                <a:cs typeface="Raleway-Light"/>
              </a:rPr>
              <a:t> </a:t>
            </a:r>
            <a:r>
              <a:rPr lang="en-GB" sz="1400" dirty="0">
                <a:solidFill>
                  <a:srgbClr val="1F282C"/>
                </a:solidFill>
                <a:cs typeface="Raleway-Light"/>
              </a:rPr>
              <a:t>including,</a:t>
            </a:r>
            <a:r>
              <a:rPr lang="en-GB" sz="1400" spc="-10" dirty="0">
                <a:solidFill>
                  <a:srgbClr val="1F282C"/>
                </a:solidFill>
                <a:cs typeface="Raleway-Light"/>
              </a:rPr>
              <a:t> </a:t>
            </a:r>
            <a:r>
              <a:rPr lang="en-GB" sz="1400" dirty="0">
                <a:solidFill>
                  <a:srgbClr val="1F282C"/>
                </a:solidFill>
                <a:cs typeface="Raleway-Light"/>
              </a:rPr>
              <a:t>but</a:t>
            </a:r>
            <a:r>
              <a:rPr lang="en-GB" sz="1400" spc="-5" dirty="0">
                <a:solidFill>
                  <a:srgbClr val="1F282C"/>
                </a:solidFill>
                <a:cs typeface="Raleway-Light"/>
              </a:rPr>
              <a:t> not</a:t>
            </a:r>
            <a:r>
              <a:rPr lang="en-GB" sz="1400" spc="-10" dirty="0">
                <a:solidFill>
                  <a:srgbClr val="1F282C"/>
                </a:solidFill>
                <a:cs typeface="Raleway-Light"/>
              </a:rPr>
              <a:t> </a:t>
            </a:r>
            <a:r>
              <a:rPr lang="en-GB" sz="1400" spc="-5" dirty="0">
                <a:solidFill>
                  <a:srgbClr val="1F282C"/>
                </a:solidFill>
                <a:cs typeface="Raleway-Light"/>
              </a:rPr>
              <a:t>limited </a:t>
            </a:r>
            <a:r>
              <a:rPr lang="en-GB" sz="1400" spc="-10" dirty="0">
                <a:solidFill>
                  <a:srgbClr val="1F282C"/>
                </a:solidFill>
                <a:cs typeface="Raleway-Light"/>
              </a:rPr>
              <a:t>to </a:t>
            </a:r>
            <a:r>
              <a:rPr lang="en-GB" sz="1400" dirty="0">
                <a:solidFill>
                  <a:srgbClr val="1F282C"/>
                </a:solidFill>
                <a:cs typeface="Raleway-Light"/>
              </a:rPr>
              <a:t>PCI,</a:t>
            </a:r>
            <a:r>
              <a:rPr lang="en-GB" sz="1400" spc="-10" dirty="0">
                <a:solidFill>
                  <a:srgbClr val="1F282C"/>
                </a:solidFill>
                <a:cs typeface="Raleway-Light"/>
              </a:rPr>
              <a:t> HIPAA, </a:t>
            </a:r>
            <a:r>
              <a:rPr lang="en-GB" sz="1400" dirty="0">
                <a:solidFill>
                  <a:srgbClr val="1F282C"/>
                </a:solidFill>
                <a:cs typeface="Raleway-Light"/>
              </a:rPr>
              <a:t>GDPR</a:t>
            </a:r>
            <a:r>
              <a:rPr lang="en-GB" sz="1400" spc="-10" dirty="0">
                <a:solidFill>
                  <a:srgbClr val="1F282C"/>
                </a:solidFill>
                <a:cs typeface="Raleway-Light"/>
              </a:rPr>
              <a:t> </a:t>
            </a:r>
            <a:r>
              <a:rPr lang="en-GB" sz="1400" dirty="0">
                <a:solidFill>
                  <a:srgbClr val="1F282C"/>
                </a:solidFill>
                <a:cs typeface="Raleway-Light"/>
              </a:rPr>
              <a:t>and</a:t>
            </a:r>
            <a:r>
              <a:rPr lang="en-GB" sz="1400" spc="-10" dirty="0">
                <a:solidFill>
                  <a:srgbClr val="1F282C"/>
                </a:solidFill>
                <a:cs typeface="Raleway-Light"/>
              </a:rPr>
              <a:t> </a:t>
            </a:r>
            <a:r>
              <a:rPr lang="en-GB" sz="1400" spc="-5" dirty="0">
                <a:solidFill>
                  <a:srgbClr val="1F282C"/>
                </a:solidFill>
                <a:cs typeface="Raleway-Light"/>
              </a:rPr>
              <a:t>SEC standards.</a:t>
            </a:r>
            <a:endParaRPr lang="en-GB" sz="1400" dirty="0">
              <a:cs typeface="Raleway-Light"/>
            </a:endParaRPr>
          </a:p>
          <a:p>
            <a:pPr marL="12697" marR="50155">
              <a:lnSpc>
                <a:spcPct val="114599"/>
              </a:lnSpc>
              <a:spcBef>
                <a:spcPts val="280"/>
              </a:spcBef>
            </a:pPr>
            <a:endParaRPr lang="en-GB" sz="900" dirty="0">
              <a:cs typeface="Raleway-Light"/>
            </a:endParaRPr>
          </a:p>
          <a:p>
            <a:pPr marL="12697">
              <a:spcBef>
                <a:spcPts val="140"/>
              </a:spcBef>
            </a:pPr>
            <a:r>
              <a:rPr lang="en-GB" sz="1400" b="1" spc="-10" dirty="0">
                <a:solidFill>
                  <a:srgbClr val="556F85"/>
                </a:solidFill>
                <a:cs typeface="Raleway-SemiBold"/>
              </a:rPr>
              <a:t>For</a:t>
            </a:r>
            <a:r>
              <a:rPr lang="en-GB" sz="1400" b="1" spc="-35" dirty="0">
                <a:solidFill>
                  <a:srgbClr val="556F85"/>
                </a:solidFill>
                <a:cs typeface="Raleway-SemiBold"/>
              </a:rPr>
              <a:t> s</a:t>
            </a:r>
            <a:r>
              <a:rPr lang="en-GB" sz="1400" b="1" dirty="0">
                <a:solidFill>
                  <a:srgbClr val="556F85"/>
                </a:solidFill>
                <a:cs typeface="Raleway-SemiBold"/>
              </a:rPr>
              <a:t>ubscriber</a:t>
            </a:r>
            <a:r>
              <a:rPr lang="en-GB" sz="1400" b="1" spc="-5" dirty="0">
                <a:solidFill>
                  <a:srgbClr val="556F85"/>
                </a:solidFill>
                <a:cs typeface="Raleway-SemiBold"/>
              </a:rPr>
              <a:t>s</a:t>
            </a:r>
            <a:r>
              <a:rPr lang="en-GB" sz="1400" b="1" spc="-15" dirty="0">
                <a:solidFill>
                  <a:srgbClr val="556F85"/>
                </a:solidFill>
                <a:cs typeface="Raleway-SemiBold"/>
              </a:rPr>
              <a:t> </a:t>
            </a:r>
            <a:r>
              <a:rPr lang="en-GB" sz="1400" b="1" spc="-5" dirty="0">
                <a:solidFill>
                  <a:srgbClr val="556F85"/>
                </a:solidFill>
                <a:cs typeface="Raleway-SemiBold"/>
              </a:rPr>
              <a:t>regulated</a:t>
            </a:r>
            <a:r>
              <a:rPr lang="en-GB" sz="1400" b="1" spc="-10" dirty="0">
                <a:solidFill>
                  <a:srgbClr val="556F85"/>
                </a:solidFill>
                <a:cs typeface="Raleway-SemiBold"/>
              </a:rPr>
              <a:t> </a:t>
            </a:r>
            <a:r>
              <a:rPr lang="en-GB" sz="1400" b="1" dirty="0">
                <a:solidFill>
                  <a:srgbClr val="556F85"/>
                </a:solidFill>
                <a:cs typeface="Raleway-SemiBold"/>
              </a:rPr>
              <a:t>under</a:t>
            </a:r>
            <a:r>
              <a:rPr lang="en-GB" sz="1400" b="1" spc="-35" dirty="0">
                <a:solidFill>
                  <a:srgbClr val="556F85"/>
                </a:solidFill>
                <a:cs typeface="Raleway-SemiBold"/>
              </a:rPr>
              <a:t> </a:t>
            </a:r>
            <a:r>
              <a:rPr lang="en-GB" sz="1400" b="1" spc="-5" dirty="0">
                <a:solidFill>
                  <a:srgbClr val="556F85"/>
                </a:solidFill>
                <a:cs typeface="Raleway-SemiBold"/>
              </a:rPr>
              <a:t>HIPAA/PCI/ </a:t>
            </a:r>
            <a:r>
              <a:rPr lang="en-GB" sz="1400" b="1" dirty="0">
                <a:solidFill>
                  <a:srgbClr val="556F85"/>
                </a:solidFill>
                <a:cs typeface="Raleway-SemiBold"/>
              </a:rPr>
              <a:t>S</a:t>
            </a:r>
            <a:r>
              <a:rPr lang="en-GB" sz="1400" b="1" spc="-15" dirty="0">
                <a:solidFill>
                  <a:srgbClr val="556F85"/>
                </a:solidFill>
                <a:cs typeface="Raleway-SemiBold"/>
              </a:rPr>
              <a:t>E</a:t>
            </a:r>
            <a:r>
              <a:rPr lang="en-GB" sz="1400" b="1" dirty="0">
                <a:solidFill>
                  <a:srgbClr val="556F85"/>
                </a:solidFill>
                <a:cs typeface="Raleway-SemiBold"/>
              </a:rPr>
              <a:t>C</a:t>
            </a:r>
            <a:r>
              <a:rPr lang="en-GB" sz="1400" b="1" spc="-20" dirty="0">
                <a:solidFill>
                  <a:srgbClr val="556F85"/>
                </a:solidFill>
                <a:cs typeface="Raleway-SemiBold"/>
              </a:rPr>
              <a:t>/</a:t>
            </a:r>
            <a:r>
              <a:rPr lang="en-GB" sz="1400" b="1" dirty="0">
                <a:solidFill>
                  <a:srgbClr val="556F85"/>
                </a:solidFill>
                <a:cs typeface="Raleway-SemiBold"/>
              </a:rPr>
              <a:t>OSHA:</a:t>
            </a:r>
            <a:endParaRPr lang="en-GB" sz="1400" dirty="0">
              <a:cs typeface="Raleway-SemiBold"/>
            </a:endParaRPr>
          </a:p>
          <a:p>
            <a:pPr marL="298390" indent="-285693">
              <a:spcBef>
                <a:spcPts val="140"/>
              </a:spcBef>
              <a:buFont typeface="Arial" panose="020B0604020202020204" pitchFamily="34" charset="0"/>
              <a:buChar char="•"/>
            </a:pPr>
            <a:r>
              <a:rPr lang="en-GB" sz="1400" dirty="0">
                <a:solidFill>
                  <a:srgbClr val="1F282C"/>
                </a:solidFill>
                <a:cs typeface="Raleway-Light"/>
              </a:rPr>
              <a:t>An</a:t>
            </a:r>
            <a:r>
              <a:rPr lang="en-GB" sz="1400" spc="-5" dirty="0">
                <a:solidFill>
                  <a:srgbClr val="1F282C"/>
                </a:solidFill>
                <a:cs typeface="Raleway-Light"/>
              </a:rPr>
              <a:t> </a:t>
            </a:r>
            <a:r>
              <a:rPr lang="en-GB" sz="1400" dirty="0">
                <a:solidFill>
                  <a:srgbClr val="1F282C"/>
                </a:solidFill>
                <a:cs typeface="Raleway-Light"/>
              </a:rPr>
              <a:t>annual</a:t>
            </a:r>
            <a:r>
              <a:rPr lang="en-GB" sz="1400" spc="-30" dirty="0">
                <a:solidFill>
                  <a:srgbClr val="1F282C"/>
                </a:solidFill>
                <a:cs typeface="Raleway-Light"/>
              </a:rPr>
              <a:t> </a:t>
            </a:r>
            <a:r>
              <a:rPr lang="en-GB" sz="1400" dirty="0">
                <a:solidFill>
                  <a:srgbClr val="1F282C"/>
                </a:solidFill>
                <a:cs typeface="Raleway-Light"/>
              </a:rPr>
              <a:t>risk </a:t>
            </a:r>
            <a:r>
              <a:rPr lang="en-GB" sz="1400" spc="-5" dirty="0">
                <a:solidFill>
                  <a:srgbClr val="1F282C"/>
                </a:solidFill>
                <a:cs typeface="Raleway-Light"/>
              </a:rPr>
              <a:t>assessment </a:t>
            </a:r>
            <a:r>
              <a:rPr lang="en-GB" sz="1400" dirty="0">
                <a:solidFill>
                  <a:srgbClr val="1F282C"/>
                </a:solidFill>
                <a:cs typeface="Raleway-Light"/>
              </a:rPr>
              <a:t>is</a:t>
            </a:r>
            <a:r>
              <a:rPr lang="en-GB" sz="1400" spc="-5" dirty="0">
                <a:solidFill>
                  <a:srgbClr val="1F282C"/>
                </a:solidFill>
                <a:cs typeface="Raleway-Light"/>
              </a:rPr>
              <a:t> completed </a:t>
            </a:r>
            <a:r>
              <a:rPr lang="en-GB" sz="1400" dirty="0">
                <a:solidFill>
                  <a:srgbClr val="1F282C"/>
                </a:solidFill>
                <a:cs typeface="Raleway-Light"/>
              </a:rPr>
              <a:t>and</a:t>
            </a:r>
            <a:r>
              <a:rPr lang="en-GB" sz="1400" spc="-45" dirty="0">
                <a:solidFill>
                  <a:srgbClr val="1F282C"/>
                </a:solidFill>
                <a:cs typeface="Raleway-Light"/>
              </a:rPr>
              <a:t> </a:t>
            </a:r>
            <a:r>
              <a:rPr lang="en-GB" sz="1400" spc="-5" dirty="0">
                <a:solidFill>
                  <a:srgbClr val="1F282C"/>
                </a:solidFill>
                <a:cs typeface="Raleway-Light"/>
              </a:rPr>
              <a:t>documented.</a:t>
            </a:r>
            <a:endParaRPr lang="en-GB" sz="1400" dirty="0">
              <a:cs typeface="Raleway-Light"/>
            </a:endParaRPr>
          </a:p>
          <a:p>
            <a:pPr marL="298390" indent="-285693">
              <a:spcBef>
                <a:spcPts val="140"/>
              </a:spcBef>
              <a:buFont typeface="Arial" panose="020B0604020202020204" pitchFamily="34" charset="0"/>
              <a:buChar char="•"/>
            </a:pPr>
            <a:r>
              <a:rPr lang="en-GB" sz="1400" dirty="0">
                <a:solidFill>
                  <a:srgbClr val="1F282C"/>
                </a:solidFill>
                <a:cs typeface="Raleway-Light"/>
              </a:rPr>
              <a:t>PHI</a:t>
            </a:r>
            <a:r>
              <a:rPr lang="en-GB" sz="1400" spc="-30" dirty="0">
                <a:solidFill>
                  <a:srgbClr val="1F282C"/>
                </a:solidFill>
                <a:cs typeface="Raleway-Light"/>
              </a:rPr>
              <a:t> </a:t>
            </a:r>
            <a:r>
              <a:rPr lang="en-GB" sz="1400" spc="-5" dirty="0">
                <a:solidFill>
                  <a:srgbClr val="1F282C"/>
                </a:solidFill>
                <a:cs typeface="Raleway-Light"/>
              </a:rPr>
              <a:t>was</a:t>
            </a:r>
            <a:r>
              <a:rPr lang="en-GB" sz="1400" spc="-10" dirty="0">
                <a:solidFill>
                  <a:srgbClr val="1F282C"/>
                </a:solidFill>
                <a:cs typeface="Raleway-Light"/>
              </a:rPr>
              <a:t> </a:t>
            </a:r>
            <a:r>
              <a:rPr lang="en-GB" sz="1400" spc="-5" dirty="0">
                <a:solidFill>
                  <a:srgbClr val="1F282C"/>
                </a:solidFill>
                <a:cs typeface="Raleway-Light"/>
              </a:rPr>
              <a:t>inventoried </a:t>
            </a:r>
            <a:r>
              <a:rPr lang="en-GB" sz="1400" dirty="0">
                <a:solidFill>
                  <a:srgbClr val="1F282C"/>
                </a:solidFill>
                <a:cs typeface="Raleway-Light"/>
              </a:rPr>
              <a:t>and</a:t>
            </a:r>
            <a:r>
              <a:rPr lang="en-GB" sz="1400" spc="-10" dirty="0">
                <a:solidFill>
                  <a:srgbClr val="1F282C"/>
                </a:solidFill>
                <a:cs typeface="Raleway-Light"/>
              </a:rPr>
              <a:t> </a:t>
            </a:r>
            <a:r>
              <a:rPr lang="en-GB" sz="1400" spc="-5" dirty="0">
                <a:solidFill>
                  <a:srgbClr val="1F282C"/>
                </a:solidFill>
                <a:cs typeface="Raleway-Light"/>
              </a:rPr>
              <a:t>accounted </a:t>
            </a:r>
            <a:r>
              <a:rPr lang="en-GB" sz="1400" spc="-10" dirty="0">
                <a:solidFill>
                  <a:srgbClr val="1F282C"/>
                </a:solidFill>
                <a:cs typeface="Raleway-Light"/>
              </a:rPr>
              <a:t>for </a:t>
            </a:r>
            <a:r>
              <a:rPr lang="en-GB" sz="1400" dirty="0">
                <a:solidFill>
                  <a:srgbClr val="1F282C"/>
                </a:solidFill>
                <a:cs typeface="Raleway-Light"/>
              </a:rPr>
              <a:t>prior</a:t>
            </a:r>
            <a:r>
              <a:rPr lang="en-GB" sz="1400" spc="-35" dirty="0">
                <a:solidFill>
                  <a:srgbClr val="1F282C"/>
                </a:solidFill>
                <a:cs typeface="Raleway-Light"/>
              </a:rPr>
              <a:t> </a:t>
            </a:r>
            <a:r>
              <a:rPr lang="en-GB" sz="1400" spc="-10" dirty="0">
                <a:solidFill>
                  <a:srgbClr val="1F282C"/>
                </a:solidFill>
                <a:cs typeface="Raleway-Light"/>
              </a:rPr>
              <a:t>to</a:t>
            </a:r>
            <a:r>
              <a:rPr lang="en-GB" sz="1400" spc="-20" dirty="0">
                <a:solidFill>
                  <a:srgbClr val="1F282C"/>
                </a:solidFill>
                <a:cs typeface="Raleway-Light"/>
              </a:rPr>
              <a:t> </a:t>
            </a:r>
            <a:r>
              <a:rPr lang="en-GB" sz="1400" dirty="0">
                <a:solidFill>
                  <a:srgbClr val="1F282C"/>
                </a:solidFill>
                <a:cs typeface="Raleway-Light"/>
              </a:rPr>
              <a:t>the</a:t>
            </a:r>
            <a:r>
              <a:rPr lang="en-GB" sz="1400" spc="-15" dirty="0">
                <a:solidFill>
                  <a:srgbClr val="1F282C"/>
                </a:solidFill>
                <a:cs typeface="Raleway-Light"/>
              </a:rPr>
              <a:t> </a:t>
            </a:r>
            <a:r>
              <a:rPr lang="en-GB" sz="1400" spc="-5" dirty="0">
                <a:solidFill>
                  <a:srgbClr val="1F282C"/>
                </a:solidFill>
                <a:cs typeface="Raleway-Light"/>
              </a:rPr>
              <a:t>incident.</a:t>
            </a:r>
            <a:endParaRPr lang="en-GB" sz="1400" dirty="0">
              <a:cs typeface="Raleway-Light"/>
            </a:endParaRPr>
          </a:p>
          <a:p>
            <a:pPr marL="298390" indent="-285693">
              <a:spcBef>
                <a:spcPts val="140"/>
              </a:spcBef>
              <a:buFont typeface="Arial" panose="020B0604020202020204" pitchFamily="34" charset="0"/>
              <a:buChar char="•"/>
            </a:pPr>
            <a:r>
              <a:rPr lang="en-GB" sz="1400" dirty="0">
                <a:solidFill>
                  <a:srgbClr val="1F282C"/>
                </a:solidFill>
                <a:cs typeface="Raleway-Light"/>
              </a:rPr>
              <a:t>All</a:t>
            </a:r>
            <a:r>
              <a:rPr lang="en-GB" sz="1400" spc="-30" dirty="0">
                <a:solidFill>
                  <a:srgbClr val="1F282C"/>
                </a:solidFill>
                <a:cs typeface="Raleway-Light"/>
              </a:rPr>
              <a:t> </a:t>
            </a:r>
            <a:r>
              <a:rPr lang="en-GB" sz="1400" spc="-5" dirty="0">
                <a:solidFill>
                  <a:srgbClr val="1F282C"/>
                </a:solidFill>
                <a:cs typeface="Raleway-Light"/>
              </a:rPr>
              <a:t>employees completed</a:t>
            </a:r>
            <a:r>
              <a:rPr lang="en-GB" sz="1400" dirty="0">
                <a:solidFill>
                  <a:srgbClr val="1F282C"/>
                </a:solidFill>
                <a:cs typeface="Raleway-Light"/>
              </a:rPr>
              <a:t> </a:t>
            </a:r>
            <a:r>
              <a:rPr lang="en-GB" sz="1400" spc="-10" dirty="0">
                <a:solidFill>
                  <a:srgbClr val="1F282C"/>
                </a:solidFill>
                <a:cs typeface="Raleway-Light"/>
              </a:rPr>
              <a:t>HIPAA</a:t>
            </a:r>
            <a:r>
              <a:rPr lang="en-GB" sz="1400" spc="-30" dirty="0">
                <a:solidFill>
                  <a:srgbClr val="1F282C"/>
                </a:solidFill>
                <a:cs typeface="Raleway-Light"/>
              </a:rPr>
              <a:t> </a:t>
            </a:r>
            <a:r>
              <a:rPr lang="en-GB" sz="1400" spc="-5" dirty="0">
                <a:solidFill>
                  <a:srgbClr val="1F282C"/>
                </a:solidFill>
                <a:cs typeface="Raleway-Light"/>
              </a:rPr>
              <a:t>training </a:t>
            </a:r>
            <a:r>
              <a:rPr lang="en-GB" sz="1400" spc="-195" dirty="0">
                <a:solidFill>
                  <a:srgbClr val="1F282C"/>
                </a:solidFill>
                <a:cs typeface="Raleway-Light"/>
              </a:rPr>
              <a:t> </a:t>
            </a:r>
            <a:r>
              <a:rPr lang="en-GB" sz="1400" dirty="0">
                <a:solidFill>
                  <a:srgbClr val="1F282C"/>
                </a:solidFill>
                <a:cs typeface="Raleway-Light"/>
              </a:rPr>
              <a:t>prior</a:t>
            </a:r>
            <a:r>
              <a:rPr lang="en-GB" sz="1400" spc="-30" dirty="0">
                <a:solidFill>
                  <a:srgbClr val="1F282C"/>
                </a:solidFill>
                <a:cs typeface="Raleway-Light"/>
              </a:rPr>
              <a:t> </a:t>
            </a:r>
            <a:r>
              <a:rPr lang="en-GB" sz="1400" spc="-10" dirty="0">
                <a:solidFill>
                  <a:srgbClr val="1F282C"/>
                </a:solidFill>
                <a:cs typeface="Raleway-Light"/>
              </a:rPr>
              <a:t>to</a:t>
            </a:r>
            <a:r>
              <a:rPr lang="en-GB" sz="1400" spc="-5" dirty="0">
                <a:solidFill>
                  <a:srgbClr val="1F282C"/>
                </a:solidFill>
                <a:cs typeface="Raleway-Light"/>
              </a:rPr>
              <a:t> </a:t>
            </a:r>
            <a:r>
              <a:rPr lang="en-GB" sz="1400" dirty="0">
                <a:solidFill>
                  <a:srgbClr val="1F282C"/>
                </a:solidFill>
                <a:cs typeface="Raleway-Light"/>
              </a:rPr>
              <a:t>the</a:t>
            </a:r>
            <a:r>
              <a:rPr lang="en-GB" sz="1400" spc="-5" dirty="0">
                <a:solidFill>
                  <a:srgbClr val="1F282C"/>
                </a:solidFill>
                <a:cs typeface="Raleway-Light"/>
              </a:rPr>
              <a:t> incident </a:t>
            </a:r>
            <a:r>
              <a:rPr lang="en-GB" sz="1400" dirty="0">
                <a:solidFill>
                  <a:srgbClr val="1F282C"/>
                </a:solidFill>
                <a:cs typeface="Raleway-Light"/>
              </a:rPr>
              <a:t>and</a:t>
            </a:r>
            <a:r>
              <a:rPr lang="en-GB" sz="1400" spc="-30" dirty="0">
                <a:solidFill>
                  <a:srgbClr val="1F282C"/>
                </a:solidFill>
                <a:cs typeface="Raleway-Light"/>
              </a:rPr>
              <a:t> </a:t>
            </a:r>
            <a:r>
              <a:rPr lang="en-GB" sz="1400" dirty="0">
                <a:solidFill>
                  <a:srgbClr val="1F282C"/>
                </a:solidFill>
                <a:cs typeface="Raleway-Light"/>
              </a:rPr>
              <a:t>within</a:t>
            </a:r>
            <a:r>
              <a:rPr lang="en-GB" sz="1400" spc="-5" dirty="0">
                <a:solidFill>
                  <a:srgbClr val="1F282C"/>
                </a:solidFill>
                <a:cs typeface="Raleway-Light"/>
              </a:rPr>
              <a:t> </a:t>
            </a:r>
            <a:r>
              <a:rPr lang="en-GB" sz="1400" dirty="0">
                <a:solidFill>
                  <a:srgbClr val="1F282C"/>
                </a:solidFill>
                <a:cs typeface="Raleway-Light"/>
              </a:rPr>
              <a:t>the</a:t>
            </a:r>
            <a:r>
              <a:rPr lang="en-GB" sz="1400" spc="-5" dirty="0">
                <a:solidFill>
                  <a:srgbClr val="1F282C"/>
                </a:solidFill>
                <a:cs typeface="Raleway-Light"/>
              </a:rPr>
              <a:t> </a:t>
            </a:r>
            <a:r>
              <a:rPr lang="en-GB" sz="1400" dirty="0">
                <a:solidFill>
                  <a:srgbClr val="1F282C"/>
                </a:solidFill>
                <a:cs typeface="Raleway-Light"/>
              </a:rPr>
              <a:t>past 12</a:t>
            </a:r>
            <a:r>
              <a:rPr lang="en-GB" sz="1400" spc="-50" dirty="0">
                <a:solidFill>
                  <a:srgbClr val="1F282C"/>
                </a:solidFill>
                <a:cs typeface="Raleway-Light"/>
              </a:rPr>
              <a:t> </a:t>
            </a:r>
            <a:r>
              <a:rPr lang="en-GB" sz="1400" spc="-5" dirty="0">
                <a:solidFill>
                  <a:srgbClr val="1F282C"/>
                </a:solidFill>
                <a:cs typeface="Raleway-Light"/>
              </a:rPr>
              <a:t>months.</a:t>
            </a:r>
          </a:p>
          <a:p>
            <a:pPr marL="12697">
              <a:spcBef>
                <a:spcPts val="140"/>
              </a:spcBef>
            </a:pPr>
            <a:endParaRPr lang="en-GB" sz="900" spc="-5" dirty="0">
              <a:solidFill>
                <a:srgbClr val="1F282C"/>
              </a:solidFill>
              <a:cs typeface="Raleway-Light"/>
            </a:endParaRPr>
          </a:p>
          <a:p>
            <a:pPr marL="12697">
              <a:spcBef>
                <a:spcPts val="140"/>
              </a:spcBef>
            </a:pPr>
            <a:r>
              <a:rPr lang="en-GB" sz="1400" b="1" dirty="0">
                <a:solidFill>
                  <a:srgbClr val="556F85"/>
                </a:solidFill>
                <a:cs typeface="Raleway-SemiBold"/>
              </a:rPr>
              <a:t>All</a:t>
            </a:r>
            <a:r>
              <a:rPr lang="en-GB" sz="1400" b="1" spc="-35" dirty="0">
                <a:solidFill>
                  <a:srgbClr val="556F85"/>
                </a:solidFill>
                <a:cs typeface="Raleway-SemiBold"/>
              </a:rPr>
              <a:t> </a:t>
            </a:r>
            <a:r>
              <a:rPr lang="en-GB" sz="1400" b="1" spc="-10" dirty="0">
                <a:solidFill>
                  <a:srgbClr val="556F85"/>
                </a:solidFill>
                <a:cs typeface="Raleway-SemiBold"/>
              </a:rPr>
              <a:t>events</a:t>
            </a:r>
            <a:r>
              <a:rPr lang="en-GB" sz="1400" b="1" spc="-5" dirty="0">
                <a:solidFill>
                  <a:srgbClr val="556F85"/>
                </a:solidFill>
                <a:cs typeface="Raleway-SemiBold"/>
              </a:rPr>
              <a:t> </a:t>
            </a:r>
            <a:r>
              <a:rPr lang="en-GB" sz="1400" b="1" dirty="0">
                <a:solidFill>
                  <a:srgbClr val="556F85"/>
                </a:solidFill>
                <a:cs typeface="Raleway-SemiBold"/>
              </a:rPr>
              <a:t>must</a:t>
            </a:r>
            <a:r>
              <a:rPr lang="en-GB" sz="1400" b="1" spc="-5" dirty="0">
                <a:solidFill>
                  <a:srgbClr val="556F85"/>
                </a:solidFill>
                <a:cs typeface="Raleway-SemiBold"/>
              </a:rPr>
              <a:t> </a:t>
            </a:r>
            <a:r>
              <a:rPr lang="en-GB" sz="1400" b="1" dirty="0">
                <a:solidFill>
                  <a:srgbClr val="556F85"/>
                </a:solidFill>
                <a:cs typeface="Raleway-SemiBold"/>
              </a:rPr>
              <a:t>be</a:t>
            </a:r>
            <a:r>
              <a:rPr lang="en-GB" sz="1400" b="1" spc="-30" dirty="0">
                <a:solidFill>
                  <a:srgbClr val="556F85"/>
                </a:solidFill>
                <a:cs typeface="Raleway-SemiBold"/>
              </a:rPr>
              <a:t> </a:t>
            </a:r>
            <a:r>
              <a:rPr lang="en-GB" sz="1400" b="1" spc="-10" dirty="0">
                <a:solidFill>
                  <a:srgbClr val="556F85"/>
                </a:solidFill>
                <a:cs typeface="Raleway-SemiBold"/>
              </a:rPr>
              <a:t>verified </a:t>
            </a:r>
            <a:r>
              <a:rPr lang="en-GB" sz="1400" b="1" spc="-5" dirty="0">
                <a:solidFill>
                  <a:srgbClr val="556F85"/>
                </a:solidFill>
                <a:cs typeface="Raleway-SemiBold"/>
              </a:rPr>
              <a:t>through </a:t>
            </a:r>
            <a:r>
              <a:rPr lang="en-GB" sz="1400" b="1" dirty="0">
                <a:solidFill>
                  <a:srgbClr val="556F85"/>
                </a:solidFill>
                <a:cs typeface="Raleway-SemiBold"/>
              </a:rPr>
              <a:t>log data</a:t>
            </a:r>
            <a:endParaRPr lang="en-GB" sz="1400" dirty="0">
              <a:cs typeface="Raleway-Light"/>
            </a:endParaRPr>
          </a:p>
          <a:p>
            <a:pPr marL="12697">
              <a:spcBef>
                <a:spcPts val="140"/>
              </a:spcBef>
            </a:pPr>
            <a:r>
              <a:rPr lang="en-GB" sz="1400" dirty="0">
                <a:solidFill>
                  <a:srgbClr val="1F282C"/>
                </a:solidFill>
                <a:cs typeface="Raleway-Light"/>
              </a:rPr>
              <a:t>The</a:t>
            </a:r>
            <a:r>
              <a:rPr lang="en-GB" sz="1400" spc="-25" dirty="0">
                <a:solidFill>
                  <a:srgbClr val="1F282C"/>
                </a:solidFill>
                <a:cs typeface="Raleway-Light"/>
              </a:rPr>
              <a:t> </a:t>
            </a:r>
            <a:r>
              <a:rPr lang="en-GB" sz="1400" spc="-15" dirty="0">
                <a:solidFill>
                  <a:srgbClr val="1F282C"/>
                </a:solidFill>
                <a:cs typeface="Raleway-Light"/>
              </a:rPr>
              <a:t>w</a:t>
            </a:r>
            <a:r>
              <a:rPr lang="en-GB" sz="1400" dirty="0">
                <a:solidFill>
                  <a:srgbClr val="1F282C"/>
                </a:solidFill>
                <a:cs typeface="Raleway-Light"/>
              </a:rPr>
              <a:t>ar</a:t>
            </a:r>
            <a:r>
              <a:rPr lang="en-GB" sz="1400" spc="-10" dirty="0">
                <a:solidFill>
                  <a:srgbClr val="1F282C"/>
                </a:solidFill>
                <a:cs typeface="Raleway-Light"/>
              </a:rPr>
              <a:t>r</a:t>
            </a:r>
            <a:r>
              <a:rPr lang="en-GB" sz="1400" dirty="0">
                <a:solidFill>
                  <a:srgbClr val="1F282C"/>
                </a:solidFill>
                <a:cs typeface="Raleway-Light"/>
              </a:rPr>
              <a:t>a</a:t>
            </a:r>
            <a:r>
              <a:rPr lang="en-GB" sz="1400" spc="-5" dirty="0">
                <a:solidFill>
                  <a:srgbClr val="1F282C"/>
                </a:solidFill>
                <a:cs typeface="Raleway-Light"/>
              </a:rPr>
              <a:t>n</a:t>
            </a:r>
            <a:r>
              <a:rPr lang="en-GB" sz="1400" dirty="0">
                <a:solidFill>
                  <a:srgbClr val="1F282C"/>
                </a:solidFill>
                <a:cs typeface="Raleway-Light"/>
              </a:rPr>
              <a:t>ty</a:t>
            </a:r>
            <a:r>
              <a:rPr lang="en-GB" sz="1400" spc="-45" dirty="0">
                <a:solidFill>
                  <a:srgbClr val="1F282C"/>
                </a:solidFill>
                <a:cs typeface="Raleway-Light"/>
              </a:rPr>
              <a:t> </a:t>
            </a:r>
            <a:r>
              <a:rPr lang="en-GB" sz="1400" dirty="0">
                <a:solidFill>
                  <a:srgbClr val="1F282C"/>
                </a:solidFill>
                <a:cs typeface="Raleway-Light"/>
              </a:rPr>
              <a:t>will</a:t>
            </a:r>
            <a:r>
              <a:rPr lang="en-GB" sz="1400" spc="-25" dirty="0">
                <a:solidFill>
                  <a:srgbClr val="1F282C"/>
                </a:solidFill>
                <a:cs typeface="Raleway-Light"/>
              </a:rPr>
              <a:t> </a:t>
            </a:r>
            <a:r>
              <a:rPr lang="en-GB" sz="1400" dirty="0">
                <a:solidFill>
                  <a:srgbClr val="1F282C"/>
                </a:solidFill>
                <a:cs typeface="Raleway-Light"/>
              </a:rPr>
              <a:t>n</a:t>
            </a:r>
            <a:r>
              <a:rPr lang="en-GB" sz="1400" spc="-10" dirty="0">
                <a:solidFill>
                  <a:srgbClr val="1F282C"/>
                </a:solidFill>
                <a:cs typeface="Raleway-Light"/>
              </a:rPr>
              <a:t>o</a:t>
            </a:r>
            <a:r>
              <a:rPr lang="en-GB" sz="1400" dirty="0">
                <a:solidFill>
                  <a:srgbClr val="1F282C"/>
                </a:solidFill>
                <a:cs typeface="Raleway-Light"/>
              </a:rPr>
              <a:t>t </a:t>
            </a:r>
            <a:r>
              <a:rPr lang="en-GB" sz="1400" spc="-25" dirty="0">
                <a:solidFill>
                  <a:srgbClr val="1F282C"/>
                </a:solidFill>
                <a:cs typeface="Raleway-Light"/>
              </a:rPr>
              <a:t>r</a:t>
            </a:r>
            <a:r>
              <a:rPr lang="en-GB" sz="1400" dirty="0">
                <a:solidFill>
                  <a:srgbClr val="1F282C"/>
                </a:solidFill>
                <a:cs typeface="Raleway-Light"/>
              </a:rPr>
              <a:t>espond </a:t>
            </a:r>
            <a:r>
              <a:rPr lang="en-GB" sz="1400" spc="-15" dirty="0">
                <a:solidFill>
                  <a:srgbClr val="1F282C"/>
                </a:solidFill>
                <a:cs typeface="Raleway-Light"/>
              </a:rPr>
              <a:t>t</a:t>
            </a:r>
            <a:r>
              <a:rPr lang="en-GB" sz="1400" dirty="0">
                <a:solidFill>
                  <a:srgbClr val="1F282C"/>
                </a:solidFill>
                <a:cs typeface="Raleway-Light"/>
              </a:rPr>
              <a:t>o a </a:t>
            </a:r>
            <a:r>
              <a:rPr lang="en-GB" sz="1400" spc="-10" dirty="0">
                <a:solidFill>
                  <a:srgbClr val="1F282C"/>
                </a:solidFill>
                <a:cs typeface="Raleway-Light"/>
              </a:rPr>
              <a:t>sy</a:t>
            </a:r>
            <a:r>
              <a:rPr lang="en-GB" sz="1400" dirty="0">
                <a:solidFill>
                  <a:srgbClr val="1F282C"/>
                </a:solidFill>
                <a:cs typeface="Raleway-Light"/>
              </a:rPr>
              <a:t>s</a:t>
            </a:r>
            <a:r>
              <a:rPr lang="en-GB" sz="1400" spc="-15" dirty="0">
                <a:solidFill>
                  <a:srgbClr val="1F282C"/>
                </a:solidFill>
                <a:cs typeface="Raleway-Light"/>
              </a:rPr>
              <a:t>t</a:t>
            </a:r>
            <a:r>
              <a:rPr lang="en-GB" sz="1400" dirty="0">
                <a:solidFill>
                  <a:srgbClr val="1F282C"/>
                </a:solidFill>
                <a:cs typeface="Raleway-Light"/>
              </a:rPr>
              <a:t>emic  </a:t>
            </a:r>
            <a:r>
              <a:rPr lang="en-GB" sz="1400" spc="-5" dirty="0">
                <a:solidFill>
                  <a:srgbClr val="1F282C"/>
                </a:solidFill>
                <a:cs typeface="Raleway-Light"/>
              </a:rPr>
              <a:t>failure of service </a:t>
            </a:r>
            <a:r>
              <a:rPr lang="en-GB" sz="1400" spc="-10" dirty="0">
                <a:solidFill>
                  <a:srgbClr val="1F282C"/>
                </a:solidFill>
                <a:cs typeface="Raleway-Light"/>
              </a:rPr>
              <a:t>provider </a:t>
            </a:r>
            <a:r>
              <a:rPr lang="en-GB" sz="1400" spc="-5" dirty="0">
                <a:solidFill>
                  <a:srgbClr val="1F282C"/>
                </a:solidFill>
                <a:cs typeface="Raleway-Light"/>
              </a:rPr>
              <a:t>infrastructure </a:t>
            </a:r>
            <a:r>
              <a:rPr lang="en-GB" sz="1400" dirty="0">
                <a:solidFill>
                  <a:srgbClr val="1F282C"/>
                </a:solidFill>
                <a:cs typeface="Raleway-Light"/>
              </a:rPr>
              <a:t>and/ </a:t>
            </a:r>
            <a:r>
              <a:rPr lang="en-GB" sz="1400" spc="-195" dirty="0">
                <a:solidFill>
                  <a:srgbClr val="1F282C"/>
                </a:solidFill>
                <a:cs typeface="Raleway-Light"/>
              </a:rPr>
              <a:t> </a:t>
            </a:r>
            <a:r>
              <a:rPr lang="en-GB" sz="1400" dirty="0">
                <a:solidFill>
                  <a:srgbClr val="1F282C"/>
                </a:solidFill>
                <a:cs typeface="Raleway-Light"/>
              </a:rPr>
              <a:t>or an </a:t>
            </a:r>
            <a:r>
              <a:rPr lang="en-GB" sz="1400" spc="-5" dirty="0">
                <a:solidFill>
                  <a:srgbClr val="1F282C"/>
                </a:solidFill>
                <a:cs typeface="Raleway-Light"/>
              </a:rPr>
              <a:t>application, </a:t>
            </a:r>
            <a:r>
              <a:rPr lang="en-GB" sz="1400" dirty="0">
                <a:solidFill>
                  <a:srgbClr val="1F282C"/>
                </a:solidFill>
                <a:cs typeface="Raleway-Light"/>
              </a:rPr>
              <a:t>or </a:t>
            </a:r>
            <a:r>
              <a:rPr lang="en-GB" sz="1400" spc="-10" dirty="0">
                <a:solidFill>
                  <a:srgbClr val="1F282C"/>
                </a:solidFill>
                <a:cs typeface="Raleway-Light"/>
              </a:rPr>
              <a:t>software </a:t>
            </a:r>
            <a:r>
              <a:rPr lang="en-GB" sz="1400" spc="-5" dirty="0">
                <a:solidFill>
                  <a:srgbClr val="1F282C"/>
                </a:solidFill>
                <a:cs typeface="Raleway-Light"/>
              </a:rPr>
              <a:t>that results </a:t>
            </a:r>
            <a:r>
              <a:rPr lang="en-GB" sz="1400" dirty="0">
                <a:solidFill>
                  <a:srgbClr val="1F282C"/>
                </a:solidFill>
                <a:cs typeface="Raleway-Light"/>
              </a:rPr>
              <a:t>in a </a:t>
            </a:r>
            <a:r>
              <a:rPr lang="en-GB" sz="1400" spc="-195" dirty="0">
                <a:solidFill>
                  <a:srgbClr val="1F282C"/>
                </a:solidFill>
                <a:cs typeface="Raleway-Light"/>
              </a:rPr>
              <a:t> </a:t>
            </a:r>
            <a:r>
              <a:rPr lang="en-GB" sz="1400" dirty="0">
                <a:solidFill>
                  <a:srgbClr val="1F282C"/>
                </a:solidFill>
                <a:cs typeface="Raleway-Light"/>
              </a:rPr>
              <a:t>loss </a:t>
            </a:r>
            <a:r>
              <a:rPr lang="en-GB" sz="1400" spc="-25" dirty="0">
                <a:solidFill>
                  <a:srgbClr val="1F282C"/>
                </a:solidFill>
                <a:cs typeface="Raleway-Light"/>
              </a:rPr>
              <a:t>f</a:t>
            </a:r>
            <a:r>
              <a:rPr lang="en-GB" sz="1400" dirty="0">
                <a:solidFill>
                  <a:srgbClr val="1F282C"/>
                </a:solidFill>
                <a:cs typeface="Raleway-Light"/>
              </a:rPr>
              <a:t>or</a:t>
            </a:r>
            <a:r>
              <a:rPr lang="en-GB" sz="1400" spc="-45" dirty="0">
                <a:solidFill>
                  <a:srgbClr val="1F282C"/>
                </a:solidFill>
                <a:cs typeface="Raleway-Light"/>
              </a:rPr>
              <a:t> </a:t>
            </a:r>
            <a:r>
              <a:rPr lang="en-GB" sz="1400" spc="-15" dirty="0">
                <a:solidFill>
                  <a:srgbClr val="1F282C"/>
                </a:solidFill>
                <a:cs typeface="Raleway-Light"/>
              </a:rPr>
              <a:t>y</a:t>
            </a:r>
            <a:r>
              <a:rPr lang="en-GB" sz="1400" dirty="0">
                <a:solidFill>
                  <a:srgbClr val="1F282C"/>
                </a:solidFill>
                <a:cs typeface="Raleway-Light"/>
              </a:rPr>
              <a:t>our</a:t>
            </a:r>
            <a:r>
              <a:rPr lang="en-GB" sz="1400" spc="-20" dirty="0">
                <a:solidFill>
                  <a:srgbClr val="1F282C"/>
                </a:solidFill>
                <a:cs typeface="Raleway-Light"/>
              </a:rPr>
              <a:t> </a:t>
            </a:r>
            <a:r>
              <a:rPr lang="en-GB" sz="1400" dirty="0">
                <a:solidFill>
                  <a:srgbClr val="1F282C"/>
                </a:solidFill>
                <a:cs typeface="Raleway-Light"/>
              </a:rPr>
              <a:t>cus</a:t>
            </a:r>
            <a:r>
              <a:rPr lang="en-GB" sz="1400" spc="-15" dirty="0">
                <a:solidFill>
                  <a:srgbClr val="1F282C"/>
                </a:solidFill>
                <a:cs typeface="Raleway-Light"/>
              </a:rPr>
              <a:t>t</a:t>
            </a:r>
            <a:r>
              <a:rPr lang="en-GB" sz="1400" dirty="0">
                <a:solidFill>
                  <a:srgbClr val="1F282C"/>
                </a:solidFill>
                <a:cs typeface="Raleway-Light"/>
              </a:rPr>
              <a:t>ome</a:t>
            </a:r>
            <a:r>
              <a:rPr lang="en-GB" sz="1400" spc="-40" dirty="0">
                <a:solidFill>
                  <a:srgbClr val="1F282C"/>
                </a:solidFill>
                <a:cs typeface="Raleway-Light"/>
              </a:rPr>
              <a:t>r</a:t>
            </a:r>
            <a:r>
              <a:rPr lang="en-GB" sz="1400" dirty="0">
                <a:solidFill>
                  <a:srgbClr val="1F282C"/>
                </a:solidFill>
                <a:cs typeface="Raleway-Light"/>
              </a:rPr>
              <a:t>.</a:t>
            </a:r>
            <a:endParaRPr lang="en-GB" sz="1400" dirty="0">
              <a:cs typeface="Raleway-Light"/>
            </a:endParaRPr>
          </a:p>
          <a:p>
            <a:pPr marL="12697" marR="50155">
              <a:lnSpc>
                <a:spcPct val="114599"/>
              </a:lnSpc>
              <a:spcBef>
                <a:spcPts val="280"/>
              </a:spcBef>
            </a:pPr>
            <a:endParaRPr lang="en-US" sz="1600" dirty="0">
              <a:latin typeface="Avenir Next LT Pro" panose="020B0504020202020204" pitchFamily="34" charset="0"/>
            </a:endParaRPr>
          </a:p>
        </p:txBody>
      </p:sp>
      <p:sp>
        <p:nvSpPr>
          <p:cNvPr id="26" name="TextBox 25">
            <a:extLst>
              <a:ext uri="{FF2B5EF4-FFF2-40B4-BE49-F238E27FC236}">
                <a16:creationId xmlns:a16="http://schemas.microsoft.com/office/drawing/2014/main" id="{78FF9A66-5D25-379B-AAAB-D33D1648306A}"/>
              </a:ext>
            </a:extLst>
          </p:cNvPr>
          <p:cNvSpPr txBox="1"/>
          <p:nvPr/>
        </p:nvSpPr>
        <p:spPr>
          <a:xfrm>
            <a:off x="869678" y="7247924"/>
            <a:ext cx="3926370" cy="1285731"/>
          </a:xfrm>
          <a:prstGeom prst="rect">
            <a:avLst/>
          </a:prstGeom>
          <a:noFill/>
        </p:spPr>
        <p:txBody>
          <a:bodyPr wrap="square">
            <a:spAutoFit/>
          </a:bodyPr>
          <a:lstStyle/>
          <a:p>
            <a:pPr marL="12697" marR="239981">
              <a:lnSpc>
                <a:spcPct val="107300"/>
              </a:lnSpc>
              <a:spcBef>
                <a:spcPts val="100"/>
              </a:spcBef>
            </a:pPr>
            <a:r>
              <a:rPr lang="en-GB" sz="1400" b="1" spc="-5" dirty="0">
                <a:solidFill>
                  <a:srgbClr val="556F85"/>
                </a:solidFill>
                <a:cs typeface="Raleway-SemiBold"/>
              </a:rPr>
              <a:t>Multi-factor</a:t>
            </a:r>
            <a:r>
              <a:rPr lang="en-GB" sz="1400" b="1" spc="-20" dirty="0">
                <a:solidFill>
                  <a:srgbClr val="556F85"/>
                </a:solidFill>
                <a:cs typeface="Raleway-SemiBold"/>
              </a:rPr>
              <a:t> </a:t>
            </a:r>
            <a:r>
              <a:rPr lang="en-GB" sz="1400" b="1" spc="-5" dirty="0">
                <a:solidFill>
                  <a:srgbClr val="556F85"/>
                </a:solidFill>
                <a:cs typeface="Raleway-SemiBold"/>
              </a:rPr>
              <a:t>authentication</a:t>
            </a:r>
            <a:r>
              <a:rPr lang="en-GB" sz="1400" b="1" dirty="0">
                <a:solidFill>
                  <a:srgbClr val="556F85"/>
                </a:solidFill>
                <a:cs typeface="Raleway-SemiBold"/>
              </a:rPr>
              <a:t> </a:t>
            </a:r>
            <a:r>
              <a:rPr lang="en-GB" sz="1400" b="1" spc="-5" dirty="0">
                <a:solidFill>
                  <a:srgbClr val="556F85"/>
                </a:solidFill>
                <a:cs typeface="Raleway-SemiBold"/>
              </a:rPr>
              <a:t>active</a:t>
            </a:r>
            <a:r>
              <a:rPr lang="en-GB" sz="1400" b="1" spc="5" dirty="0">
                <a:solidFill>
                  <a:srgbClr val="556F85"/>
                </a:solidFill>
                <a:cs typeface="Raleway-SemiBold"/>
              </a:rPr>
              <a:t> </a:t>
            </a:r>
            <a:r>
              <a:rPr lang="en-GB" sz="1400" b="1" dirty="0">
                <a:solidFill>
                  <a:srgbClr val="556F85"/>
                </a:solidFill>
                <a:cs typeface="Raleway-SemiBold"/>
              </a:rPr>
              <a:t>on all customer</a:t>
            </a:r>
            <a:r>
              <a:rPr lang="en-GB" sz="1400" b="1" spc="-25" dirty="0">
                <a:solidFill>
                  <a:srgbClr val="556F85"/>
                </a:solidFill>
                <a:cs typeface="Raleway-SemiBold"/>
              </a:rPr>
              <a:t> </a:t>
            </a:r>
            <a:r>
              <a:rPr lang="en-GB" sz="1400" b="1" dirty="0">
                <a:solidFill>
                  <a:srgbClr val="556F85"/>
                </a:solidFill>
                <a:cs typeface="Raleway-SemiBold"/>
              </a:rPr>
              <a:t>email</a:t>
            </a:r>
            <a:r>
              <a:rPr lang="en-GB" sz="1400" b="1" spc="-25" dirty="0">
                <a:solidFill>
                  <a:srgbClr val="556F85"/>
                </a:solidFill>
                <a:cs typeface="Raleway-SemiBold"/>
              </a:rPr>
              <a:t> </a:t>
            </a:r>
            <a:r>
              <a:rPr lang="en-GB" sz="1400" b="1" spc="-5" dirty="0">
                <a:solidFill>
                  <a:srgbClr val="556F85"/>
                </a:solidFill>
                <a:cs typeface="Raleway-SemiBold"/>
              </a:rPr>
              <a:t>accounts.</a:t>
            </a:r>
            <a:endParaRPr lang="en-GB" sz="1400" dirty="0">
              <a:cs typeface="Raleway-SemiBold"/>
            </a:endParaRPr>
          </a:p>
          <a:p>
            <a:pPr marL="12697" marR="160623">
              <a:lnSpc>
                <a:spcPct val="107300"/>
              </a:lnSpc>
              <a:spcBef>
                <a:spcPts val="350"/>
              </a:spcBef>
            </a:pPr>
            <a:r>
              <a:rPr lang="en-GB" sz="1400" spc="-5" dirty="0">
                <a:solidFill>
                  <a:srgbClr val="1F282C"/>
                </a:solidFill>
                <a:cs typeface="Raleway-Light"/>
              </a:rPr>
              <a:t>Multi-factor authentication </a:t>
            </a:r>
            <a:r>
              <a:rPr lang="en-GB" sz="1400" dirty="0">
                <a:solidFill>
                  <a:srgbClr val="1F282C"/>
                </a:solidFill>
                <a:cs typeface="Raleway-Light"/>
              </a:rPr>
              <a:t>is </a:t>
            </a:r>
            <a:r>
              <a:rPr lang="en-GB" sz="1400" spc="-5" dirty="0">
                <a:solidFill>
                  <a:srgbClr val="1F282C"/>
                </a:solidFill>
                <a:cs typeface="Raleway-Light"/>
              </a:rPr>
              <a:t>important, </a:t>
            </a:r>
            <a:r>
              <a:rPr lang="en-GB" sz="1400" dirty="0">
                <a:solidFill>
                  <a:srgbClr val="1F282C"/>
                </a:solidFill>
                <a:cs typeface="Raleway-Light"/>
              </a:rPr>
              <a:t>as </a:t>
            </a:r>
            <a:r>
              <a:rPr lang="en-GB" sz="1400" spc="5" dirty="0">
                <a:solidFill>
                  <a:srgbClr val="1F282C"/>
                </a:solidFill>
                <a:cs typeface="Raleway-Light"/>
              </a:rPr>
              <a:t> </a:t>
            </a:r>
            <a:r>
              <a:rPr lang="en-GB" sz="1400" dirty="0">
                <a:solidFill>
                  <a:srgbClr val="1F282C"/>
                </a:solidFill>
                <a:cs typeface="Raleway-Light"/>
              </a:rPr>
              <a:t>it </a:t>
            </a:r>
            <a:r>
              <a:rPr lang="en-GB" sz="1400" spc="-5" dirty="0">
                <a:solidFill>
                  <a:srgbClr val="1F282C"/>
                </a:solidFill>
                <a:cs typeface="Raleway-Light"/>
              </a:rPr>
              <a:t>makes </a:t>
            </a:r>
            <a:r>
              <a:rPr lang="en-GB" sz="1400" dirty="0">
                <a:solidFill>
                  <a:srgbClr val="1F282C"/>
                </a:solidFill>
                <a:cs typeface="Raleway-Light"/>
              </a:rPr>
              <a:t>the </a:t>
            </a:r>
            <a:r>
              <a:rPr lang="en-GB" sz="1400" spc="-5" dirty="0">
                <a:solidFill>
                  <a:srgbClr val="1F282C"/>
                </a:solidFill>
                <a:cs typeface="Raleway-Light"/>
              </a:rPr>
              <a:t>stealing of information harder </a:t>
            </a:r>
            <a:r>
              <a:rPr lang="en-GB" sz="1400" dirty="0">
                <a:solidFill>
                  <a:srgbClr val="1F282C"/>
                </a:solidFill>
                <a:cs typeface="Raleway-Light"/>
              </a:rPr>
              <a:t> </a:t>
            </a:r>
            <a:r>
              <a:rPr lang="en-GB" sz="1400" spc="-25" dirty="0">
                <a:solidFill>
                  <a:srgbClr val="1F282C"/>
                </a:solidFill>
                <a:cs typeface="Raleway-Light"/>
              </a:rPr>
              <a:t>f</a:t>
            </a:r>
            <a:r>
              <a:rPr lang="en-GB" sz="1400" dirty="0">
                <a:solidFill>
                  <a:srgbClr val="1F282C"/>
                </a:solidFill>
                <a:cs typeface="Raleway-Light"/>
              </a:rPr>
              <a:t>or</a:t>
            </a:r>
            <a:r>
              <a:rPr lang="en-GB" sz="1400" spc="-20" dirty="0">
                <a:solidFill>
                  <a:srgbClr val="1F282C"/>
                </a:solidFill>
                <a:cs typeface="Raleway-Light"/>
              </a:rPr>
              <a:t> </a:t>
            </a:r>
            <a:r>
              <a:rPr lang="en-GB" sz="1400" dirty="0">
                <a:solidFill>
                  <a:srgbClr val="1F282C"/>
                </a:solidFill>
                <a:cs typeface="Raleway-Light"/>
              </a:rPr>
              <a:t>the </a:t>
            </a:r>
            <a:r>
              <a:rPr lang="en-GB" sz="1400" spc="-15" dirty="0">
                <a:solidFill>
                  <a:srgbClr val="1F282C"/>
                </a:solidFill>
                <a:cs typeface="Raleway-Light"/>
              </a:rPr>
              <a:t>av</a:t>
            </a:r>
            <a:r>
              <a:rPr lang="en-GB" sz="1400" dirty="0">
                <a:solidFill>
                  <a:srgbClr val="1F282C"/>
                </a:solidFill>
                <a:cs typeface="Raleway-Light"/>
              </a:rPr>
              <a:t>e</a:t>
            </a:r>
            <a:r>
              <a:rPr lang="en-GB" sz="1400" spc="-10" dirty="0">
                <a:solidFill>
                  <a:srgbClr val="1F282C"/>
                </a:solidFill>
                <a:cs typeface="Raleway-Light"/>
              </a:rPr>
              <a:t>r</a:t>
            </a:r>
            <a:r>
              <a:rPr lang="en-GB" sz="1400" dirty="0">
                <a:solidFill>
                  <a:srgbClr val="1F282C"/>
                </a:solidFill>
                <a:cs typeface="Raleway-Light"/>
              </a:rPr>
              <a:t>age criminal. M</a:t>
            </a:r>
            <a:r>
              <a:rPr lang="en-GB" sz="1400" spc="-65" dirty="0">
                <a:solidFill>
                  <a:srgbClr val="1F282C"/>
                </a:solidFill>
                <a:cs typeface="Raleway-Light"/>
              </a:rPr>
              <a:t>F</a:t>
            </a:r>
            <a:r>
              <a:rPr lang="en-GB" sz="1400" dirty="0">
                <a:solidFill>
                  <a:srgbClr val="1F282C"/>
                </a:solidFill>
                <a:cs typeface="Raleway-Light"/>
              </a:rPr>
              <a:t>A</a:t>
            </a:r>
            <a:r>
              <a:rPr lang="en-GB" sz="1400" spc="-25" dirty="0">
                <a:solidFill>
                  <a:srgbClr val="1F282C"/>
                </a:solidFill>
                <a:cs typeface="Raleway-Light"/>
              </a:rPr>
              <a:t> </a:t>
            </a:r>
            <a:r>
              <a:rPr lang="en-GB" sz="1400" dirty="0">
                <a:solidFill>
                  <a:srgbClr val="1F282C"/>
                </a:solidFill>
                <a:cs typeface="Raleway-Light"/>
              </a:rPr>
              <a:t>p</a:t>
            </a:r>
            <a:r>
              <a:rPr lang="en-GB" sz="1400" spc="-25" dirty="0">
                <a:solidFill>
                  <a:srgbClr val="1F282C"/>
                </a:solidFill>
                <a:cs typeface="Raleway-Light"/>
              </a:rPr>
              <a:t>r</a:t>
            </a:r>
            <a:r>
              <a:rPr lang="en-GB" sz="1400" spc="-15" dirty="0">
                <a:solidFill>
                  <a:srgbClr val="1F282C"/>
                </a:solidFill>
                <a:cs typeface="Raleway-Light"/>
              </a:rPr>
              <a:t>ev</a:t>
            </a:r>
            <a:r>
              <a:rPr lang="en-GB" sz="1400" dirty="0">
                <a:solidFill>
                  <a:srgbClr val="1F282C"/>
                </a:solidFill>
                <a:cs typeface="Raleway-Light"/>
              </a:rPr>
              <a:t>e</a:t>
            </a:r>
            <a:r>
              <a:rPr lang="en-GB" sz="1400" spc="-5" dirty="0">
                <a:solidFill>
                  <a:srgbClr val="1F282C"/>
                </a:solidFill>
                <a:cs typeface="Raleway-Light"/>
              </a:rPr>
              <a:t>n</a:t>
            </a:r>
            <a:r>
              <a:rPr lang="en-GB" sz="1400" dirty="0">
                <a:solidFill>
                  <a:srgbClr val="1F282C"/>
                </a:solidFill>
                <a:cs typeface="Raleway-Light"/>
              </a:rPr>
              <a:t>ts bad</a:t>
            </a:r>
            <a:r>
              <a:rPr lang="en-GB" sz="1400" dirty="0">
                <a:cs typeface="Raleway-Light"/>
              </a:rPr>
              <a:t> </a:t>
            </a:r>
            <a:r>
              <a:rPr lang="en-GB" sz="1400" spc="-5" dirty="0">
                <a:solidFill>
                  <a:srgbClr val="1F282C"/>
                </a:solidFill>
                <a:cs typeface="Raleway-Light"/>
              </a:rPr>
              <a:t>actors </a:t>
            </a:r>
            <a:r>
              <a:rPr lang="en-GB" sz="1400" spc="-10" dirty="0">
                <a:solidFill>
                  <a:srgbClr val="1F282C"/>
                </a:solidFill>
                <a:cs typeface="Raleway-Light"/>
              </a:rPr>
              <a:t>from</a:t>
            </a:r>
            <a:endParaRPr lang="en-GB" sz="1400" dirty="0">
              <a:cs typeface="Raleway-Light"/>
            </a:endParaRPr>
          </a:p>
        </p:txBody>
      </p:sp>
      <p:sp>
        <p:nvSpPr>
          <p:cNvPr id="27" name="TextBox 26">
            <a:extLst>
              <a:ext uri="{FF2B5EF4-FFF2-40B4-BE49-F238E27FC236}">
                <a16:creationId xmlns:a16="http://schemas.microsoft.com/office/drawing/2014/main" id="{F00CB099-8917-E66E-AEA4-E88A38693AA0}"/>
              </a:ext>
            </a:extLst>
          </p:cNvPr>
          <p:cNvSpPr txBox="1"/>
          <p:nvPr/>
        </p:nvSpPr>
        <p:spPr>
          <a:xfrm>
            <a:off x="4859339" y="5410729"/>
            <a:ext cx="3926370" cy="3262250"/>
          </a:xfrm>
          <a:prstGeom prst="rect">
            <a:avLst/>
          </a:prstGeom>
          <a:noFill/>
        </p:spPr>
        <p:txBody>
          <a:bodyPr wrap="square">
            <a:spAutoFit/>
          </a:bodyPr>
          <a:lstStyle/>
          <a:p>
            <a:pPr marL="12697" marR="5079">
              <a:lnSpc>
                <a:spcPct val="104200"/>
              </a:lnSpc>
              <a:spcBef>
                <a:spcPts val="60"/>
              </a:spcBef>
            </a:pPr>
            <a:r>
              <a:rPr lang="en-GB" sz="1400" b="1" dirty="0">
                <a:solidFill>
                  <a:srgbClr val="556F85"/>
                </a:solidFill>
                <a:cs typeface="Raleway-SemiBold"/>
              </a:rPr>
              <a:t>The</a:t>
            </a:r>
            <a:r>
              <a:rPr lang="en-GB" sz="1400" b="1" spc="-5" dirty="0">
                <a:solidFill>
                  <a:srgbClr val="556F85"/>
                </a:solidFill>
                <a:cs typeface="Raleway-SemiBold"/>
              </a:rPr>
              <a:t> </a:t>
            </a:r>
            <a:r>
              <a:rPr lang="en-GB" sz="1400" b="1" dirty="0">
                <a:solidFill>
                  <a:srgbClr val="556F85"/>
                </a:solidFill>
                <a:cs typeface="Raleway-SemiBold"/>
              </a:rPr>
              <a:t>customer</a:t>
            </a:r>
            <a:r>
              <a:rPr lang="en-GB" sz="1400" b="1" spc="-25" dirty="0">
                <a:solidFill>
                  <a:srgbClr val="556F85"/>
                </a:solidFill>
                <a:cs typeface="Raleway-SemiBold"/>
              </a:rPr>
              <a:t> </a:t>
            </a:r>
            <a:r>
              <a:rPr lang="en-GB" sz="1400" b="1" dirty="0">
                <a:solidFill>
                  <a:srgbClr val="556F85"/>
                </a:solidFill>
                <a:cs typeface="Raleway-SemiBold"/>
              </a:rPr>
              <a:t>must</a:t>
            </a:r>
            <a:r>
              <a:rPr lang="en-GB" sz="1400" b="1" spc="-5" dirty="0">
                <a:solidFill>
                  <a:srgbClr val="556F85"/>
                </a:solidFill>
                <a:cs typeface="Raleway-SemiBold"/>
              </a:rPr>
              <a:t> </a:t>
            </a:r>
            <a:r>
              <a:rPr lang="en-GB" sz="1400" b="1" spc="-25" dirty="0">
                <a:solidFill>
                  <a:srgbClr val="556F85"/>
                </a:solidFill>
                <a:cs typeface="Raleway-SemiBold"/>
              </a:rPr>
              <a:t>offer </a:t>
            </a:r>
            <a:r>
              <a:rPr lang="en-GB" sz="1400" b="1" dirty="0">
                <a:solidFill>
                  <a:srgbClr val="556F85"/>
                </a:solidFill>
                <a:cs typeface="Raleway-SemiBold"/>
              </a:rPr>
              <a:t>security</a:t>
            </a:r>
            <a:r>
              <a:rPr lang="en-GB" sz="1400" b="1" spc="-30" dirty="0">
                <a:solidFill>
                  <a:srgbClr val="556F85"/>
                </a:solidFill>
                <a:cs typeface="Raleway-SemiBold"/>
              </a:rPr>
              <a:t> </a:t>
            </a:r>
            <a:r>
              <a:rPr lang="en-GB" sz="1400" b="1" spc="-10" dirty="0">
                <a:solidFill>
                  <a:srgbClr val="556F85"/>
                </a:solidFill>
                <a:cs typeface="Raleway-SemiBold"/>
              </a:rPr>
              <a:t>awareness </a:t>
            </a:r>
            <a:r>
              <a:rPr lang="en-GB" sz="1400" b="1" spc="-185" dirty="0">
                <a:solidFill>
                  <a:srgbClr val="556F85"/>
                </a:solidFill>
                <a:cs typeface="Raleway-SemiBold"/>
              </a:rPr>
              <a:t> </a:t>
            </a:r>
            <a:r>
              <a:rPr lang="en-GB" sz="1400" b="1" spc="-5" dirty="0">
                <a:solidFill>
                  <a:srgbClr val="556F85"/>
                </a:solidFill>
                <a:cs typeface="Raleway-SemiBold"/>
              </a:rPr>
              <a:t>training </a:t>
            </a:r>
            <a:r>
              <a:rPr lang="en-GB" sz="1400" b="1" spc="-10" dirty="0">
                <a:solidFill>
                  <a:srgbClr val="556F85"/>
                </a:solidFill>
                <a:cs typeface="Raleway-SemiBold"/>
              </a:rPr>
              <a:t>to</a:t>
            </a:r>
            <a:r>
              <a:rPr lang="en-GB" sz="1400" b="1" dirty="0">
                <a:solidFill>
                  <a:srgbClr val="556F85"/>
                </a:solidFill>
                <a:cs typeface="Raleway-SemiBold"/>
              </a:rPr>
              <a:t> their</a:t>
            </a:r>
            <a:r>
              <a:rPr lang="en-GB" sz="1400" b="1" spc="-20" dirty="0">
                <a:solidFill>
                  <a:srgbClr val="556F85"/>
                </a:solidFill>
                <a:cs typeface="Raleway-SemiBold"/>
              </a:rPr>
              <a:t> </a:t>
            </a:r>
            <a:r>
              <a:rPr lang="en-GB" sz="1400" b="1" spc="-5" dirty="0">
                <a:solidFill>
                  <a:srgbClr val="556F85"/>
                </a:solidFill>
                <a:cs typeface="Raleway-SemiBold"/>
              </a:rPr>
              <a:t>employees.</a:t>
            </a:r>
            <a:endParaRPr lang="en-GB" sz="1400" dirty="0">
              <a:cs typeface="Raleway-SemiBold"/>
            </a:endParaRPr>
          </a:p>
          <a:p>
            <a:pPr marL="12697" marR="149830">
              <a:lnSpc>
                <a:spcPct val="104200"/>
              </a:lnSpc>
              <a:spcBef>
                <a:spcPts val="280"/>
              </a:spcBef>
            </a:pPr>
            <a:r>
              <a:rPr lang="en-GB" sz="1400" dirty="0">
                <a:solidFill>
                  <a:srgbClr val="1F282C"/>
                </a:solidFill>
                <a:cs typeface="Raleway-Light"/>
              </a:rPr>
              <a:t>All </a:t>
            </a:r>
            <a:r>
              <a:rPr lang="en-GB" sz="1400" spc="-5" dirty="0">
                <a:solidFill>
                  <a:srgbClr val="1F282C"/>
                </a:solidFill>
                <a:cs typeface="Raleway-Light"/>
              </a:rPr>
              <a:t>employees </a:t>
            </a:r>
            <a:r>
              <a:rPr lang="en-GB" sz="1400" dirty="0">
                <a:solidFill>
                  <a:srgbClr val="1F282C"/>
                </a:solidFill>
                <a:cs typeface="Raleway-Light"/>
              </a:rPr>
              <a:t>should </a:t>
            </a:r>
            <a:r>
              <a:rPr lang="en-GB" sz="1400" spc="-10" dirty="0">
                <a:solidFill>
                  <a:srgbClr val="1F282C"/>
                </a:solidFill>
                <a:cs typeface="Raleway-Light"/>
              </a:rPr>
              <a:t>receive </a:t>
            </a:r>
            <a:r>
              <a:rPr lang="en-GB" sz="1400" dirty="0">
                <a:solidFill>
                  <a:srgbClr val="1F282C"/>
                </a:solidFill>
                <a:cs typeface="Raleway-Light"/>
              </a:rPr>
              <a:t>security </a:t>
            </a:r>
            <a:r>
              <a:rPr lang="en-GB" sz="1400" spc="5" dirty="0">
                <a:solidFill>
                  <a:srgbClr val="1F282C"/>
                </a:solidFill>
                <a:cs typeface="Raleway-Light"/>
              </a:rPr>
              <a:t> </a:t>
            </a:r>
            <a:r>
              <a:rPr lang="en-GB" sz="1400" spc="-10" dirty="0">
                <a:solidFill>
                  <a:srgbClr val="1F282C"/>
                </a:solidFill>
                <a:cs typeface="Raleway-Light"/>
              </a:rPr>
              <a:t>awareness</a:t>
            </a:r>
            <a:r>
              <a:rPr lang="en-GB" sz="1400" spc="-5" dirty="0">
                <a:solidFill>
                  <a:srgbClr val="1F282C"/>
                </a:solidFill>
                <a:cs typeface="Raleway-Light"/>
              </a:rPr>
              <a:t> training</a:t>
            </a:r>
            <a:r>
              <a:rPr lang="en-GB" sz="1400" dirty="0">
                <a:solidFill>
                  <a:srgbClr val="1F282C"/>
                </a:solidFill>
                <a:cs typeface="Raleway-Light"/>
              </a:rPr>
              <a:t> </a:t>
            </a:r>
            <a:r>
              <a:rPr lang="en-GB" sz="1400" spc="-10" dirty="0">
                <a:solidFill>
                  <a:srgbClr val="1F282C"/>
                </a:solidFill>
                <a:cs typeface="Raleway-Light"/>
              </a:rPr>
              <a:t>to</a:t>
            </a:r>
            <a:r>
              <a:rPr lang="en-GB" sz="1400" dirty="0">
                <a:solidFill>
                  <a:srgbClr val="1F282C"/>
                </a:solidFill>
                <a:cs typeface="Raleway-Light"/>
              </a:rPr>
              <a:t> </a:t>
            </a:r>
            <a:r>
              <a:rPr lang="en-GB" sz="1400" spc="-5" dirty="0">
                <a:solidFill>
                  <a:srgbClr val="1F282C"/>
                </a:solidFill>
                <a:cs typeface="Raleway-Light"/>
              </a:rPr>
              <a:t>ensure they</a:t>
            </a:r>
            <a:r>
              <a:rPr lang="en-GB" sz="1400" spc="-25" dirty="0">
                <a:solidFill>
                  <a:srgbClr val="1F282C"/>
                </a:solidFill>
                <a:cs typeface="Raleway-Light"/>
              </a:rPr>
              <a:t> </a:t>
            </a:r>
            <a:r>
              <a:rPr lang="en-GB" sz="1400" spc="-10" dirty="0">
                <a:solidFill>
                  <a:srgbClr val="1F282C"/>
                </a:solidFill>
                <a:cs typeface="Raleway-Light"/>
              </a:rPr>
              <a:t>have</a:t>
            </a:r>
            <a:r>
              <a:rPr lang="en-GB" sz="1400" dirty="0">
                <a:solidFill>
                  <a:srgbClr val="1F282C"/>
                </a:solidFill>
                <a:cs typeface="Raleway-Light"/>
              </a:rPr>
              <a:t> the </a:t>
            </a:r>
            <a:r>
              <a:rPr lang="en-GB" sz="1400" spc="-195" dirty="0">
                <a:solidFill>
                  <a:srgbClr val="1F282C"/>
                </a:solidFill>
                <a:cs typeface="Raleway-Light"/>
              </a:rPr>
              <a:t> </a:t>
            </a:r>
            <a:r>
              <a:rPr lang="en-GB" sz="1400" dirty="0">
                <a:solidFill>
                  <a:srgbClr val="1F282C"/>
                </a:solidFill>
                <a:cs typeface="Raleway-Light"/>
              </a:rPr>
              <a:t>skills </a:t>
            </a:r>
            <a:r>
              <a:rPr lang="en-GB" sz="1400" spc="-10" dirty="0">
                <a:solidFill>
                  <a:srgbClr val="1F282C"/>
                </a:solidFill>
                <a:cs typeface="Raleway-Light"/>
              </a:rPr>
              <a:t>required</a:t>
            </a:r>
            <a:r>
              <a:rPr lang="en-GB" sz="1400" dirty="0">
                <a:solidFill>
                  <a:srgbClr val="1F282C"/>
                </a:solidFill>
                <a:cs typeface="Raleway-Light"/>
              </a:rPr>
              <a:t> </a:t>
            </a:r>
            <a:r>
              <a:rPr lang="en-GB" sz="1400" spc="-10" dirty="0">
                <a:solidFill>
                  <a:srgbClr val="1F282C"/>
                </a:solidFill>
                <a:cs typeface="Raleway-Light"/>
              </a:rPr>
              <a:t>to</a:t>
            </a:r>
            <a:r>
              <a:rPr lang="en-GB" sz="1400" dirty="0">
                <a:solidFill>
                  <a:srgbClr val="1F282C"/>
                </a:solidFill>
                <a:cs typeface="Raleway-Light"/>
              </a:rPr>
              <a:t> </a:t>
            </a:r>
            <a:r>
              <a:rPr lang="en-GB" sz="1400" spc="-5" dirty="0">
                <a:solidFill>
                  <a:srgbClr val="1F282C"/>
                </a:solidFill>
                <a:cs typeface="Raleway-Light"/>
              </a:rPr>
              <a:t>identify</a:t>
            </a:r>
            <a:r>
              <a:rPr lang="en-GB" sz="1400" spc="-25" dirty="0">
                <a:solidFill>
                  <a:srgbClr val="1F282C"/>
                </a:solidFill>
                <a:cs typeface="Raleway-Light"/>
              </a:rPr>
              <a:t> </a:t>
            </a:r>
            <a:r>
              <a:rPr lang="en-GB" sz="1400" dirty="0">
                <a:solidFill>
                  <a:srgbClr val="1F282C"/>
                </a:solidFill>
                <a:cs typeface="Raleway-Light"/>
              </a:rPr>
              <a:t>an </a:t>
            </a:r>
            <a:r>
              <a:rPr lang="en-GB" sz="1400" spc="-5" dirty="0">
                <a:solidFill>
                  <a:srgbClr val="1F282C"/>
                </a:solidFill>
                <a:cs typeface="Raleway-Light"/>
              </a:rPr>
              <a:t>attack.</a:t>
            </a:r>
          </a:p>
          <a:p>
            <a:pPr marL="12697" marR="149830">
              <a:lnSpc>
                <a:spcPct val="104200"/>
              </a:lnSpc>
              <a:spcBef>
                <a:spcPts val="280"/>
              </a:spcBef>
            </a:pPr>
            <a:endParaRPr lang="en-GB" sz="800" dirty="0">
              <a:cs typeface="Raleway-Light"/>
            </a:endParaRPr>
          </a:p>
          <a:p>
            <a:pPr marL="12697" marR="265377">
              <a:lnSpc>
                <a:spcPct val="104200"/>
              </a:lnSpc>
              <a:spcBef>
                <a:spcPts val="570"/>
              </a:spcBef>
            </a:pPr>
            <a:r>
              <a:rPr lang="en-GB" sz="1400" b="1" spc="-10" dirty="0">
                <a:solidFill>
                  <a:srgbClr val="556F85"/>
                </a:solidFill>
                <a:cs typeface="Raleway-SemiBold"/>
              </a:rPr>
              <a:t>Out-of-cycle wire </a:t>
            </a:r>
            <a:r>
              <a:rPr lang="en-GB" sz="1400" b="1" spc="-5" dirty="0">
                <a:solidFill>
                  <a:srgbClr val="556F85"/>
                </a:solidFill>
                <a:cs typeface="Raleway-SemiBold"/>
              </a:rPr>
              <a:t>transfers </a:t>
            </a:r>
            <a:r>
              <a:rPr lang="en-GB" sz="1400" b="1" dirty="0">
                <a:solidFill>
                  <a:srgbClr val="556F85"/>
                </a:solidFill>
                <a:cs typeface="Raleway-SemiBold"/>
              </a:rPr>
              <a:t>and </a:t>
            </a:r>
            <a:r>
              <a:rPr lang="en-GB" sz="1400" b="1" spc="-5" dirty="0">
                <a:solidFill>
                  <a:srgbClr val="556F85"/>
                </a:solidFill>
                <a:cs typeface="Raleway-SemiBold"/>
              </a:rPr>
              <a:t>invoice </a:t>
            </a:r>
            <a:r>
              <a:rPr lang="en-GB" sz="1400" b="1" spc="-185" dirty="0">
                <a:solidFill>
                  <a:srgbClr val="556F85"/>
                </a:solidFill>
                <a:cs typeface="Raleway-SemiBold"/>
              </a:rPr>
              <a:t> </a:t>
            </a:r>
            <a:r>
              <a:rPr lang="en-GB" sz="1400" b="1" spc="-5" dirty="0">
                <a:solidFill>
                  <a:srgbClr val="556F85"/>
                </a:solidFill>
                <a:cs typeface="Raleway-SemiBold"/>
              </a:rPr>
              <a:t>routing</a:t>
            </a:r>
            <a:r>
              <a:rPr lang="en-GB" sz="1400" b="1" spc="-10" dirty="0">
                <a:solidFill>
                  <a:srgbClr val="556F85"/>
                </a:solidFill>
                <a:cs typeface="Raleway-SemiBold"/>
              </a:rPr>
              <a:t> </a:t>
            </a:r>
            <a:r>
              <a:rPr lang="en-GB" sz="1400" b="1" spc="-5" dirty="0">
                <a:solidFill>
                  <a:srgbClr val="556F85"/>
                </a:solidFill>
                <a:cs typeface="Raleway-SemiBold"/>
              </a:rPr>
              <a:t>information </a:t>
            </a:r>
            <a:r>
              <a:rPr lang="en-GB" sz="1400" b="1" dirty="0">
                <a:solidFill>
                  <a:srgbClr val="556F85"/>
                </a:solidFill>
                <a:cs typeface="Raleway-SemiBold"/>
              </a:rPr>
              <a:t>changes</a:t>
            </a:r>
            <a:r>
              <a:rPr lang="en-GB" sz="1400" b="1" spc="-5" dirty="0">
                <a:solidFill>
                  <a:srgbClr val="556F85"/>
                </a:solidFill>
                <a:cs typeface="Raleway-SemiBold"/>
              </a:rPr>
              <a:t> </a:t>
            </a:r>
            <a:r>
              <a:rPr lang="en-GB" sz="1400" b="1" dirty="0">
                <a:solidFill>
                  <a:srgbClr val="556F85"/>
                </a:solidFill>
                <a:cs typeface="Raleway-SemiBold"/>
              </a:rPr>
              <a:t>must</a:t>
            </a:r>
            <a:r>
              <a:rPr lang="en-GB" sz="1400" dirty="0">
                <a:cs typeface="Raleway-SemiBold"/>
              </a:rPr>
              <a:t> </a:t>
            </a:r>
            <a:r>
              <a:rPr lang="en-GB" sz="1400" b="1" dirty="0">
                <a:solidFill>
                  <a:srgbClr val="556F85"/>
                </a:solidFill>
                <a:cs typeface="Raleway-SemiBold"/>
              </a:rPr>
              <a:t>be</a:t>
            </a:r>
            <a:r>
              <a:rPr lang="en-GB" sz="1400" b="1" spc="-40" dirty="0">
                <a:solidFill>
                  <a:srgbClr val="556F85"/>
                </a:solidFill>
                <a:cs typeface="Raleway-SemiBold"/>
              </a:rPr>
              <a:t> </a:t>
            </a:r>
            <a:r>
              <a:rPr lang="en-GB" sz="1400" b="1" spc="-10" dirty="0">
                <a:solidFill>
                  <a:srgbClr val="556F85"/>
                </a:solidFill>
                <a:cs typeface="Raleway-SemiBold"/>
              </a:rPr>
              <a:t>verified</a:t>
            </a:r>
            <a:r>
              <a:rPr lang="en-GB" sz="1400" b="1" spc="-40" dirty="0">
                <a:solidFill>
                  <a:srgbClr val="556F85"/>
                </a:solidFill>
                <a:cs typeface="Raleway-SemiBold"/>
              </a:rPr>
              <a:t> </a:t>
            </a:r>
            <a:r>
              <a:rPr lang="en-GB" sz="1400" b="1" dirty="0">
                <a:solidFill>
                  <a:srgbClr val="556F85"/>
                </a:solidFill>
                <a:cs typeface="Raleway-SemiBold"/>
              </a:rPr>
              <a:t>with</a:t>
            </a:r>
            <a:r>
              <a:rPr lang="en-GB" sz="1400" b="1" spc="-15" dirty="0">
                <a:solidFill>
                  <a:srgbClr val="556F85"/>
                </a:solidFill>
                <a:cs typeface="Raleway-SemiBold"/>
              </a:rPr>
              <a:t> </a:t>
            </a:r>
            <a:r>
              <a:rPr lang="en-GB" sz="1400" b="1" dirty="0">
                <a:solidFill>
                  <a:srgbClr val="556F85"/>
                </a:solidFill>
                <a:cs typeface="Raleway-SemiBold"/>
              </a:rPr>
              <a:t>the</a:t>
            </a:r>
            <a:r>
              <a:rPr lang="en-GB" sz="1400" b="1" spc="-15" dirty="0">
                <a:solidFill>
                  <a:srgbClr val="556F85"/>
                </a:solidFill>
                <a:cs typeface="Raleway-SemiBold"/>
              </a:rPr>
              <a:t> </a:t>
            </a:r>
            <a:r>
              <a:rPr lang="en-GB" sz="1400" b="1" spc="-5" dirty="0">
                <a:solidFill>
                  <a:srgbClr val="556F85"/>
                </a:solidFill>
                <a:cs typeface="Raleway-SemiBold"/>
              </a:rPr>
              <a:t>requestor</a:t>
            </a:r>
            <a:r>
              <a:rPr lang="en-GB" sz="1400" b="1" spc="-30" dirty="0">
                <a:solidFill>
                  <a:srgbClr val="556F85"/>
                </a:solidFill>
                <a:cs typeface="Raleway-SemiBold"/>
              </a:rPr>
              <a:t> </a:t>
            </a:r>
            <a:r>
              <a:rPr lang="en-GB" sz="1400" b="1" dirty="0">
                <a:solidFill>
                  <a:srgbClr val="556F85"/>
                </a:solidFill>
                <a:cs typeface="Raleway-SemiBold"/>
              </a:rPr>
              <a:t>and </a:t>
            </a:r>
            <a:r>
              <a:rPr lang="en-GB" sz="1400" b="1" spc="-185" dirty="0">
                <a:solidFill>
                  <a:srgbClr val="556F85"/>
                </a:solidFill>
                <a:cs typeface="Raleway-SemiBold"/>
              </a:rPr>
              <a:t> </a:t>
            </a:r>
            <a:r>
              <a:rPr lang="en-GB" sz="1400" b="1" spc="-5" dirty="0">
                <a:solidFill>
                  <a:srgbClr val="556F85"/>
                </a:solidFill>
                <a:cs typeface="Raleway-SemiBold"/>
              </a:rPr>
              <a:t>documented.</a:t>
            </a:r>
            <a:endParaRPr lang="en-GB" sz="1400" dirty="0">
              <a:cs typeface="Raleway-SemiBold"/>
            </a:endParaRPr>
          </a:p>
          <a:p>
            <a:pPr marL="12697" marR="10158">
              <a:lnSpc>
                <a:spcPct val="104200"/>
              </a:lnSpc>
              <a:spcBef>
                <a:spcPts val="280"/>
              </a:spcBef>
            </a:pPr>
            <a:r>
              <a:rPr lang="en-GB" sz="1400" dirty="0">
                <a:solidFill>
                  <a:srgbClr val="1F282C"/>
                </a:solidFill>
                <a:cs typeface="Raleway-Light"/>
              </a:rPr>
              <a:t>Business </a:t>
            </a:r>
            <a:r>
              <a:rPr lang="en-GB" sz="1400" spc="-5" dirty="0">
                <a:solidFill>
                  <a:srgbClr val="1F282C"/>
                </a:solidFill>
                <a:cs typeface="Raleway-Light"/>
              </a:rPr>
              <a:t>controls that document any </a:t>
            </a:r>
            <a:r>
              <a:rPr lang="en-GB" sz="1400" dirty="0">
                <a:solidFill>
                  <a:srgbClr val="1F282C"/>
                </a:solidFill>
                <a:cs typeface="Raleway-Light"/>
              </a:rPr>
              <a:t>change </a:t>
            </a:r>
            <a:r>
              <a:rPr lang="en-GB" sz="1400" spc="5" dirty="0">
                <a:solidFill>
                  <a:srgbClr val="1F282C"/>
                </a:solidFill>
                <a:cs typeface="Raleway-Light"/>
              </a:rPr>
              <a:t> </a:t>
            </a:r>
            <a:r>
              <a:rPr lang="en-GB" sz="1400" spc="-5" dirty="0">
                <a:solidFill>
                  <a:srgbClr val="1F282C"/>
                </a:solidFill>
                <a:cs typeface="Raleway-Light"/>
              </a:rPr>
              <a:t>request </a:t>
            </a:r>
            <a:r>
              <a:rPr lang="en-GB" sz="1400" spc="-10" dirty="0">
                <a:solidFill>
                  <a:srgbClr val="1F282C"/>
                </a:solidFill>
                <a:cs typeface="Raleway-Light"/>
              </a:rPr>
              <a:t>to </a:t>
            </a:r>
            <a:r>
              <a:rPr lang="en-GB" sz="1400" spc="-5" dirty="0">
                <a:solidFill>
                  <a:srgbClr val="1F282C"/>
                </a:solidFill>
                <a:cs typeface="Raleway-Light"/>
              </a:rPr>
              <a:t>invoice routing </a:t>
            </a:r>
            <a:r>
              <a:rPr lang="en-GB" sz="1400" dirty="0">
                <a:solidFill>
                  <a:srgbClr val="1F282C"/>
                </a:solidFill>
                <a:cs typeface="Raleway-Light"/>
              </a:rPr>
              <a:t>and </a:t>
            </a:r>
            <a:r>
              <a:rPr lang="en-GB" sz="1400" spc="-10" dirty="0">
                <a:solidFill>
                  <a:srgbClr val="1F282C"/>
                </a:solidFill>
                <a:cs typeface="Raleway-Light"/>
              </a:rPr>
              <a:t>wire </a:t>
            </a:r>
            <a:r>
              <a:rPr lang="en-GB" sz="1400" spc="-5" dirty="0">
                <a:solidFill>
                  <a:srgbClr val="1F282C"/>
                </a:solidFill>
                <a:cs typeface="Raleway-Light"/>
              </a:rPr>
              <a:t>transfers </a:t>
            </a:r>
            <a:r>
              <a:rPr lang="en-GB" sz="1400" dirty="0">
                <a:solidFill>
                  <a:srgbClr val="1F282C"/>
                </a:solidFill>
                <a:cs typeface="Raleway-Light"/>
              </a:rPr>
              <a:t>is </a:t>
            </a:r>
            <a:r>
              <a:rPr lang="en-GB" sz="1400" spc="-200" dirty="0">
                <a:solidFill>
                  <a:srgbClr val="1F282C"/>
                </a:solidFill>
                <a:cs typeface="Raleway-Light"/>
              </a:rPr>
              <a:t> </a:t>
            </a:r>
            <a:r>
              <a:rPr lang="en-GB" sz="1400" spc="-10" dirty="0">
                <a:solidFill>
                  <a:srgbClr val="1F282C"/>
                </a:solidFill>
                <a:cs typeface="Raleway-Light"/>
              </a:rPr>
              <a:t>required</a:t>
            </a:r>
            <a:r>
              <a:rPr lang="en-GB" sz="1400" dirty="0">
                <a:solidFill>
                  <a:srgbClr val="1F282C"/>
                </a:solidFill>
                <a:cs typeface="Raleway-Light"/>
              </a:rPr>
              <a:t> and</a:t>
            </a:r>
            <a:r>
              <a:rPr lang="en-GB" sz="1400" spc="5" dirty="0">
                <a:solidFill>
                  <a:srgbClr val="1F282C"/>
                </a:solidFill>
                <a:cs typeface="Raleway-Light"/>
              </a:rPr>
              <a:t> </a:t>
            </a:r>
            <a:r>
              <a:rPr lang="en-GB" sz="1400" spc="-5" dirty="0">
                <a:solidFill>
                  <a:srgbClr val="1F282C"/>
                </a:solidFill>
                <a:cs typeface="Raleway-Light"/>
              </a:rPr>
              <a:t>documentation</a:t>
            </a:r>
            <a:r>
              <a:rPr lang="en-GB" sz="1400" dirty="0">
                <a:solidFill>
                  <a:srgbClr val="1F282C"/>
                </a:solidFill>
                <a:cs typeface="Raleway-Light"/>
              </a:rPr>
              <a:t> </a:t>
            </a:r>
            <a:r>
              <a:rPr lang="en-GB" sz="1400" spc="-10" dirty="0">
                <a:solidFill>
                  <a:srgbClr val="1F282C"/>
                </a:solidFill>
                <a:cs typeface="Raleway-Light"/>
              </a:rPr>
              <a:t>provided</a:t>
            </a:r>
            <a:r>
              <a:rPr lang="en-GB" sz="1400" spc="5" dirty="0">
                <a:solidFill>
                  <a:srgbClr val="1F282C"/>
                </a:solidFill>
                <a:cs typeface="Raleway-Light"/>
              </a:rPr>
              <a:t> </a:t>
            </a:r>
            <a:r>
              <a:rPr lang="en-GB" sz="1400" dirty="0">
                <a:solidFill>
                  <a:srgbClr val="1F282C"/>
                </a:solidFill>
                <a:cs typeface="Raleway-Light"/>
              </a:rPr>
              <a:t>in the </a:t>
            </a:r>
            <a:r>
              <a:rPr lang="en-GB" sz="1400" spc="5" dirty="0">
                <a:solidFill>
                  <a:srgbClr val="1F282C"/>
                </a:solidFill>
                <a:cs typeface="Raleway-Light"/>
              </a:rPr>
              <a:t> </a:t>
            </a:r>
            <a:r>
              <a:rPr lang="en-GB" sz="1400" spc="-10" dirty="0">
                <a:solidFill>
                  <a:srgbClr val="1F282C"/>
                </a:solidFill>
                <a:cs typeface="Raleway-Light"/>
              </a:rPr>
              <a:t>event</a:t>
            </a:r>
            <a:r>
              <a:rPr lang="en-GB" sz="1400" spc="-5" dirty="0">
                <a:solidFill>
                  <a:srgbClr val="1F282C"/>
                </a:solidFill>
                <a:cs typeface="Raleway-Light"/>
              </a:rPr>
              <a:t> of</a:t>
            </a:r>
            <a:r>
              <a:rPr lang="en-GB" sz="1400" spc="-20" dirty="0">
                <a:solidFill>
                  <a:srgbClr val="1F282C"/>
                </a:solidFill>
                <a:cs typeface="Raleway-Light"/>
              </a:rPr>
              <a:t> </a:t>
            </a:r>
            <a:r>
              <a:rPr lang="en-GB" sz="1400" dirty="0">
                <a:solidFill>
                  <a:srgbClr val="1F282C"/>
                </a:solidFill>
                <a:cs typeface="Raleway-Light"/>
              </a:rPr>
              <a:t>an </a:t>
            </a:r>
            <a:r>
              <a:rPr lang="en-GB" sz="1400" spc="-5" dirty="0">
                <a:solidFill>
                  <a:srgbClr val="1F282C"/>
                </a:solidFill>
                <a:cs typeface="Raleway-Light"/>
              </a:rPr>
              <a:t>attack.</a:t>
            </a:r>
          </a:p>
          <a:p>
            <a:pPr marL="12697" marR="10158">
              <a:lnSpc>
                <a:spcPct val="104200"/>
              </a:lnSpc>
              <a:spcBef>
                <a:spcPts val="280"/>
              </a:spcBef>
            </a:pPr>
            <a:endParaRPr lang="en-GB" sz="800" dirty="0">
              <a:cs typeface="Raleway-Light"/>
            </a:endParaRPr>
          </a:p>
        </p:txBody>
      </p:sp>
    </p:spTree>
    <p:extLst>
      <p:ext uri="{BB962C8B-B14F-4D97-AF65-F5344CB8AC3E}">
        <p14:creationId xmlns:p14="http://schemas.microsoft.com/office/powerpoint/2010/main" val="89418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93E6-AC4C-B446-AF1D-A0B6C5D76C50}"/>
              </a:ext>
            </a:extLst>
          </p:cNvPr>
          <p:cNvSpPr/>
          <p:nvPr/>
        </p:nvSpPr>
        <p:spPr>
          <a:xfrm>
            <a:off x="13435692" y="0"/>
            <a:ext cx="4833087" cy="10287000"/>
          </a:xfrm>
          <a:prstGeom prst="rect">
            <a:avLst/>
          </a:prstGeom>
          <a:solidFill>
            <a:srgbClr val="663AE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2"/>
          </a:p>
        </p:txBody>
      </p:sp>
      <p:sp>
        <p:nvSpPr>
          <p:cNvPr id="3" name="Insurance terms TextBox 14">
            <a:extLst>
              <a:ext uri="{FF2B5EF4-FFF2-40B4-BE49-F238E27FC236}">
                <a16:creationId xmlns:a16="http://schemas.microsoft.com/office/drawing/2014/main" id="{830FA9C3-421C-2B75-8D81-755162F4E3A0}"/>
              </a:ext>
            </a:extLst>
          </p:cNvPr>
          <p:cNvSpPr txBox="1"/>
          <p:nvPr/>
        </p:nvSpPr>
        <p:spPr>
          <a:xfrm>
            <a:off x="13838015" y="8799635"/>
            <a:ext cx="4160336" cy="1223412"/>
          </a:xfrm>
          <a:prstGeom prst="rect">
            <a:avLst/>
          </a:prstGeom>
          <a:noFill/>
        </p:spPr>
        <p:txBody>
          <a:bodyPr wrap="square" rtlCol="0">
            <a:spAutoFit/>
          </a:bodyPr>
          <a:lstStyle/>
          <a:p>
            <a:pPr algn="just"/>
            <a:r>
              <a:rPr lang="en-US" sz="1050" dirty="0">
                <a:solidFill>
                  <a:schemeClr val="bg1"/>
                </a:solidFill>
              </a:rPr>
              <a:t>Insurance offered by Cysurance, LLC. NY License 1578397, Insurance provided by DUAL and its U.S. based underwriting company affiliates. All products may not be available in all states. This communication contains product summaries only. Coverage is subject to the language of the policies as actually issued. Nothing herein should be construed as involving the sale, solicitation or negotiation of insurance or the provision or offer of insurance services.</a:t>
            </a:r>
          </a:p>
        </p:txBody>
      </p:sp>
      <p:grpSp>
        <p:nvGrpSpPr>
          <p:cNvPr id="4" name="Group 3">
            <a:extLst>
              <a:ext uri="{FF2B5EF4-FFF2-40B4-BE49-F238E27FC236}">
                <a16:creationId xmlns:a16="http://schemas.microsoft.com/office/drawing/2014/main" id="{85077109-5DA2-D686-EB77-E652DEF42746}"/>
              </a:ext>
            </a:extLst>
          </p:cNvPr>
          <p:cNvGrpSpPr/>
          <p:nvPr/>
        </p:nvGrpSpPr>
        <p:grpSpPr>
          <a:xfrm>
            <a:off x="13933853" y="2455895"/>
            <a:ext cx="4064498" cy="5647596"/>
            <a:chOff x="6987284" y="1603472"/>
            <a:chExt cx="2709664" cy="3765064"/>
          </a:xfrm>
        </p:grpSpPr>
        <p:sp>
          <p:nvSpPr>
            <p:cNvPr id="5" name="Round Diagonal Corner Rectangle 12">
              <a:extLst>
                <a:ext uri="{FF2B5EF4-FFF2-40B4-BE49-F238E27FC236}">
                  <a16:creationId xmlns:a16="http://schemas.microsoft.com/office/drawing/2014/main" id="{ABE576F5-C3F0-48D9-2103-BD20C53402DD}"/>
                </a:ext>
              </a:extLst>
            </p:cNvPr>
            <p:cNvSpPr/>
            <p:nvPr/>
          </p:nvSpPr>
          <p:spPr>
            <a:xfrm>
              <a:off x="6987284" y="1603472"/>
              <a:ext cx="2709664" cy="3765064"/>
            </a:xfrm>
            <a:prstGeom prst="round2DiagRect">
              <a:avLst>
                <a:gd name="adj1" fmla="val 50000"/>
                <a:gd name="adj2" fmla="val 0"/>
              </a:avLst>
            </a:prstGeom>
            <a:solidFill>
              <a:srgbClr val="002060">
                <a:alpha val="75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TextBox 5">
              <a:extLst>
                <a:ext uri="{FF2B5EF4-FFF2-40B4-BE49-F238E27FC236}">
                  <a16:creationId xmlns:a16="http://schemas.microsoft.com/office/drawing/2014/main" id="{660B3008-27AD-77D7-EFBC-5610012A9D9C}"/>
                </a:ext>
              </a:extLst>
            </p:cNvPr>
            <p:cNvSpPr txBox="1"/>
            <p:nvPr/>
          </p:nvSpPr>
          <p:spPr>
            <a:xfrm>
              <a:off x="7224256" y="2839320"/>
              <a:ext cx="2235718" cy="1509045"/>
            </a:xfrm>
            <a:prstGeom prst="rect">
              <a:avLst/>
            </a:prstGeom>
            <a:noFill/>
          </p:spPr>
          <p:txBody>
            <a:bodyPr wrap="square" rtlCol="0">
              <a:spAutoFit/>
            </a:bodyPr>
            <a:lstStyle/>
            <a:p>
              <a:r>
                <a:rPr lang="en-US" sz="1601" spc="17" dirty="0">
                  <a:solidFill>
                    <a:schemeClr val="bg1"/>
                  </a:solidFill>
                  <a:latin typeface="Calibri" panose="020F0502020204030204" pitchFamily="34" charset="0"/>
                  <a:cs typeface="Calibri" panose="020F0502020204030204" pitchFamily="34" charset="0"/>
                </a:rPr>
                <a:t>Certified Cyber Insurance includes:</a:t>
              </a:r>
            </a:p>
            <a:p>
              <a:pPr>
                <a:lnSpc>
                  <a:spcPct val="150000"/>
                </a:lnSpc>
              </a:pPr>
              <a:endParaRPr lang="en-US" sz="500" b="1" dirty="0">
                <a:solidFill>
                  <a:schemeClr val="bg1"/>
                </a:solidFill>
                <a:latin typeface="Calibri" panose="020F0502020204030204" pitchFamily="34" charset="0"/>
                <a:cs typeface="Calibri" panose="020F0502020204030204" pitchFamily="34" charset="0"/>
              </a:endParaRP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Full Limits</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First and Third-Party Expense</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Business Continuity &amp; Disaster Recovery Plans</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Business Email Compromise (BEC)</a:t>
              </a:r>
            </a:p>
          </p:txBody>
        </p:sp>
      </p:grpSp>
      <p:grpSp>
        <p:nvGrpSpPr>
          <p:cNvPr id="7" name="Group 6">
            <a:extLst>
              <a:ext uri="{FF2B5EF4-FFF2-40B4-BE49-F238E27FC236}">
                <a16:creationId xmlns:a16="http://schemas.microsoft.com/office/drawing/2014/main" id="{5C646ED6-A53F-48B7-5DFC-8CDEF660BC3B}"/>
              </a:ext>
            </a:extLst>
          </p:cNvPr>
          <p:cNvGrpSpPr>
            <a:grpSpLocks noChangeAspect="1"/>
          </p:cNvGrpSpPr>
          <p:nvPr/>
        </p:nvGrpSpPr>
        <p:grpSpPr>
          <a:xfrm>
            <a:off x="14295205" y="108884"/>
            <a:ext cx="3479468" cy="2388122"/>
            <a:chOff x="6633699" y="11378"/>
            <a:chExt cx="3441700" cy="2362200"/>
          </a:xfrm>
        </p:grpSpPr>
        <p:pic>
          <p:nvPicPr>
            <p:cNvPr id="8" name="Graphic 7">
              <a:extLst>
                <a:ext uri="{FF2B5EF4-FFF2-40B4-BE49-F238E27FC236}">
                  <a16:creationId xmlns:a16="http://schemas.microsoft.com/office/drawing/2014/main" id="{A4BB77D6-6D0A-E7F8-D551-5ED5CFF4AC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33699" y="11378"/>
              <a:ext cx="3441700" cy="2362200"/>
            </a:xfrm>
            <a:prstGeom prst="rect">
              <a:avLst/>
            </a:prstGeom>
          </p:spPr>
        </p:pic>
        <p:pic>
          <p:nvPicPr>
            <p:cNvPr id="9" name="Graphic 8">
              <a:extLst>
                <a:ext uri="{FF2B5EF4-FFF2-40B4-BE49-F238E27FC236}">
                  <a16:creationId xmlns:a16="http://schemas.microsoft.com/office/drawing/2014/main" id="{A09A828B-3B7C-387E-8F0F-28050904C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3699" y="11378"/>
              <a:ext cx="3441700" cy="2362200"/>
            </a:xfrm>
            <a:prstGeom prst="rect">
              <a:avLst/>
            </a:prstGeom>
          </p:spPr>
        </p:pic>
      </p:grpSp>
      <p:sp>
        <p:nvSpPr>
          <p:cNvPr id="10" name="TextBox 9">
            <a:extLst>
              <a:ext uri="{FF2B5EF4-FFF2-40B4-BE49-F238E27FC236}">
                <a16:creationId xmlns:a16="http://schemas.microsoft.com/office/drawing/2014/main" id="{271710E5-838C-6A1D-D750-81A64EFCADBF}"/>
              </a:ext>
            </a:extLst>
          </p:cNvPr>
          <p:cNvSpPr txBox="1"/>
          <p:nvPr/>
        </p:nvSpPr>
        <p:spPr>
          <a:xfrm>
            <a:off x="503625" y="3234126"/>
            <a:ext cx="5071113" cy="1354602"/>
          </a:xfrm>
          <a:prstGeom prst="rect">
            <a:avLst/>
          </a:prstGeom>
          <a:noFill/>
        </p:spPr>
        <p:txBody>
          <a:bodyPr wrap="square" rtlCol="0">
            <a:spAutoFit/>
          </a:bodyPr>
          <a:lstStyle/>
          <a:p>
            <a:r>
              <a:rPr lang="en-US" sz="2000" b="1" dirty="0"/>
              <a:t>Certified Cyber Insurance Features</a:t>
            </a:r>
          </a:p>
          <a:p>
            <a:endParaRPr lang="en-US" sz="1400" dirty="0"/>
          </a:p>
          <a:p>
            <a:pPr marL="285722" indent="-285722">
              <a:buFont typeface="Arial" panose="020B0604020202020204" pitchFamily="34" charset="0"/>
              <a:buChar char="•"/>
            </a:pPr>
            <a:r>
              <a:rPr lang="en-US" sz="1601" dirty="0"/>
              <a:t>Cyber Insurance Coverage up to $5M</a:t>
            </a:r>
          </a:p>
          <a:p>
            <a:pPr marL="285722" indent="-285722">
              <a:buFont typeface="Arial" panose="020B0604020202020204" pitchFamily="34" charset="0"/>
              <a:buChar char="•"/>
            </a:pPr>
            <a:r>
              <a:rPr lang="en-US" sz="1601" dirty="0"/>
              <a:t>Full Coverage Limits</a:t>
            </a:r>
          </a:p>
          <a:p>
            <a:pPr marL="285722" indent="-285722">
              <a:buFont typeface="Arial" panose="020B0604020202020204" pitchFamily="34" charset="0"/>
              <a:buChar char="•"/>
            </a:pPr>
            <a:r>
              <a:rPr lang="en-US" sz="1601" dirty="0"/>
              <a:t>First and Third-Party Expense</a:t>
            </a:r>
          </a:p>
        </p:txBody>
      </p:sp>
      <p:sp>
        <p:nvSpPr>
          <p:cNvPr id="12" name="TextBox 11">
            <a:extLst>
              <a:ext uri="{FF2B5EF4-FFF2-40B4-BE49-F238E27FC236}">
                <a16:creationId xmlns:a16="http://schemas.microsoft.com/office/drawing/2014/main" id="{8A575FCB-5C1D-E6B7-C380-FD81032568CE}"/>
              </a:ext>
            </a:extLst>
          </p:cNvPr>
          <p:cNvSpPr txBox="1"/>
          <p:nvPr/>
        </p:nvSpPr>
        <p:spPr>
          <a:xfrm>
            <a:off x="503627" y="1891631"/>
            <a:ext cx="11889383" cy="923330"/>
          </a:xfrm>
          <a:prstGeom prst="rect">
            <a:avLst/>
          </a:prstGeom>
          <a:noFill/>
          <a:ln>
            <a:noFill/>
          </a:ln>
        </p:spPr>
        <p:txBody>
          <a:bodyPr wrap="square" rtlCol="0">
            <a:spAutoFit/>
          </a:bodyPr>
          <a:lstStyle/>
          <a:p>
            <a:pPr algn="just"/>
            <a:r>
              <a:rPr lang="en-US" dirty="0"/>
              <a:t>Cysurance Certified Cyber Insurance offers full coverage limits; incident response costs are covered up to the policy's total limit. The policy also includes special endorsements that cover bricking of devices and betterment enhancements, which allows for upgrading hardware and systems to current-day standards following a breach. </a:t>
            </a:r>
          </a:p>
        </p:txBody>
      </p:sp>
      <p:graphicFrame>
        <p:nvGraphicFramePr>
          <p:cNvPr id="13" name="Table 12">
            <a:extLst>
              <a:ext uri="{FF2B5EF4-FFF2-40B4-BE49-F238E27FC236}">
                <a16:creationId xmlns:a16="http://schemas.microsoft.com/office/drawing/2014/main" id="{6E47B044-2313-7605-9486-17B7AA3C0FFB}"/>
              </a:ext>
            </a:extLst>
          </p:cNvPr>
          <p:cNvGraphicFramePr>
            <a:graphicFrameLocks noGrp="1"/>
          </p:cNvGraphicFramePr>
          <p:nvPr>
            <p:extLst>
              <p:ext uri="{D42A27DB-BD31-4B8C-83A1-F6EECF244321}">
                <p14:modId xmlns:p14="http://schemas.microsoft.com/office/powerpoint/2010/main" val="3310371518"/>
              </p:ext>
            </p:extLst>
          </p:nvPr>
        </p:nvGraphicFramePr>
        <p:xfrm>
          <a:off x="6552092" y="3768441"/>
          <a:ext cx="6156237" cy="4829555"/>
        </p:xfrm>
        <a:graphic>
          <a:graphicData uri="http://schemas.openxmlformats.org/drawingml/2006/table">
            <a:tbl>
              <a:tblPr firstRow="1" firstCol="1" lastRow="1" lastCol="1" bandRow="1" bandCol="1">
                <a:tableStyleId>{C4B1156A-380E-4F78-BDF5-A606A8083BF9}</a:tableStyleId>
              </a:tblPr>
              <a:tblGrid>
                <a:gridCol w="3762210">
                  <a:extLst>
                    <a:ext uri="{9D8B030D-6E8A-4147-A177-3AD203B41FA5}">
                      <a16:colId xmlns:a16="http://schemas.microsoft.com/office/drawing/2014/main" val="743459397"/>
                    </a:ext>
                  </a:extLst>
                </a:gridCol>
                <a:gridCol w="2394027">
                  <a:extLst>
                    <a:ext uri="{9D8B030D-6E8A-4147-A177-3AD203B41FA5}">
                      <a16:colId xmlns:a16="http://schemas.microsoft.com/office/drawing/2014/main" val="2556793138"/>
                    </a:ext>
                  </a:extLst>
                </a:gridCol>
              </a:tblGrid>
              <a:tr h="548625">
                <a:tc>
                  <a:txBody>
                    <a:bodyPr/>
                    <a:lstStyle/>
                    <a:p>
                      <a:pPr marR="69850" algn="l">
                        <a:lnSpc>
                          <a:spcPts val="1170"/>
                        </a:lnSpc>
                      </a:pPr>
                      <a:r>
                        <a:rPr lang="en-US" sz="1700" b="1" dirty="0">
                          <a:solidFill>
                            <a:srgbClr val="0070C0"/>
                          </a:solidFill>
                          <a:effectLst/>
                        </a:rPr>
                        <a:t>First Party Expense - Insuring Agreements </a:t>
                      </a:r>
                      <a:endParaRPr lang="en-GB" sz="1700" b="1" dirty="0">
                        <a:solidFill>
                          <a:srgbClr val="0070C0"/>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algn="l" defTabSz="914400" rtl="0" eaLnBrk="1" latinLnBrk="0" hangingPunct="1">
                        <a:lnSpc>
                          <a:spcPts val="1170"/>
                        </a:lnSpc>
                      </a:pPr>
                      <a:r>
                        <a:rPr lang="en-GB" sz="1700" b="1" kern="1200" dirty="0">
                          <a:solidFill>
                            <a:srgbClr val="0070C0"/>
                          </a:solidFill>
                          <a:effectLst/>
                          <a:latin typeface="+mn-lt"/>
                          <a:ea typeface="+mn-ea"/>
                          <a:cs typeface="+mn-cs"/>
                        </a:rPr>
                        <a:t>Cover</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529639"/>
                  </a:ext>
                </a:extLst>
              </a:tr>
              <a:tr h="320025">
                <a:tc>
                  <a:txBody>
                    <a:bodyPr/>
                    <a:lstStyle/>
                    <a:p>
                      <a:pPr marR="69850" algn="l">
                        <a:lnSpc>
                          <a:spcPts val="1170"/>
                        </a:lnSpc>
                      </a:pPr>
                      <a:r>
                        <a:rPr lang="en-US" sz="1500" b="0" kern="1200">
                          <a:solidFill>
                            <a:schemeClr val="tx1"/>
                          </a:solidFill>
                          <a:effectLst/>
                          <a:latin typeface="+mn-lt"/>
                          <a:ea typeface="+mn-ea"/>
                          <a:cs typeface="+mn-cs"/>
                        </a:rPr>
                        <a:t>Business Interruption (First Party) </a:t>
                      </a:r>
                    </a:p>
                    <a:p>
                      <a:pPr marR="69850" algn="l">
                        <a:lnSpc>
                          <a:spcPts val="1170"/>
                        </a:lnSpc>
                      </a:pPr>
                      <a:endParaRPr lang="en-US" sz="1500" b="0" kern="1200">
                        <a:solidFill>
                          <a:schemeClr val="tx1"/>
                        </a:solidFill>
                        <a:effectLst/>
                        <a:latin typeface="+mn-lt"/>
                        <a:ea typeface="+mn-ea"/>
                        <a:cs typeface="+mn-cs"/>
                      </a:endParaRPr>
                    </a:p>
                    <a:p>
                      <a:pPr marR="69850" algn="l">
                        <a:lnSpc>
                          <a:spcPts val="1170"/>
                        </a:lnSpc>
                      </a:pPr>
                      <a:r>
                        <a:rPr lang="en-US" sz="1500" b="0" kern="1200">
                          <a:solidFill>
                            <a:schemeClr val="tx1"/>
                          </a:solidFill>
                          <a:effectLst/>
                          <a:latin typeface="+mn-lt"/>
                          <a:ea typeface="+mn-ea"/>
                          <a:cs typeface="+mn-cs"/>
                        </a:rPr>
                        <a:t>Business Email Compromise (BEC)</a:t>
                      </a:r>
                      <a:endParaRPr lang="en-GB" sz="1500" b="0" kern="1200" dirty="0">
                        <a:solidFill>
                          <a:schemeClr val="tx1"/>
                        </a:solidFill>
                        <a:effectLst/>
                        <a:latin typeface="+mn-lt"/>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algn="l" defTabSz="914400" rtl="0" eaLnBrk="1" latinLnBrk="0" hangingPunct="1">
                        <a:lnSpc>
                          <a:spcPts val="1170"/>
                        </a:lnSpc>
                      </a:pPr>
                      <a:r>
                        <a:rPr lang="en-GB" sz="1500" b="0" kern="1200" dirty="0">
                          <a:solidFill>
                            <a:schemeClr val="tx1"/>
                          </a:solidFill>
                          <a:effectLst/>
                          <a:latin typeface="+mn-lt"/>
                          <a:ea typeface="+mn-ea"/>
                          <a:cs typeface="+mn-cs"/>
                        </a:rPr>
                        <a:t>Aggregate Limit</a:t>
                      </a:r>
                    </a:p>
                    <a:p>
                      <a:pPr marL="0" marR="69850" algn="l" defTabSz="914400" rtl="0" eaLnBrk="1" latinLnBrk="0" hangingPunct="1">
                        <a:lnSpc>
                          <a:spcPts val="1170"/>
                        </a:lnSpc>
                      </a:pPr>
                      <a:endParaRPr lang="en-GB" sz="1500" b="0" kern="1200" dirty="0">
                        <a:solidFill>
                          <a:schemeClr val="tx1"/>
                        </a:solidFill>
                        <a:effectLst/>
                        <a:latin typeface="+mn-lt"/>
                        <a:ea typeface="+mn-ea"/>
                        <a:cs typeface="+mn-cs"/>
                      </a:endParaRPr>
                    </a:p>
                    <a:p>
                      <a:pPr marL="0" marR="69850" algn="l" defTabSz="914400" rtl="0" eaLnBrk="1" latinLnBrk="0" hangingPunct="1">
                        <a:lnSpc>
                          <a:spcPts val="1170"/>
                        </a:lnSpc>
                      </a:pPr>
                      <a:r>
                        <a:rPr lang="en-GB" sz="1500" b="0" kern="1200" dirty="0">
                          <a:solidFill>
                            <a:schemeClr val="tx1"/>
                          </a:solidFill>
                          <a:effectLst/>
                          <a:latin typeface="+mn-lt"/>
                          <a:ea typeface="+mn-ea"/>
                          <a:cs typeface="+mn-cs"/>
                        </a:rPr>
                        <a:t>$250,000</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737077"/>
                  </a:ext>
                </a:extLst>
              </a:tr>
              <a:tr h="320025">
                <a:tc>
                  <a:txBody>
                    <a:bodyPr/>
                    <a:lstStyle/>
                    <a:p>
                      <a:pPr marR="69850" algn="l">
                        <a:lnSpc>
                          <a:spcPts val="1170"/>
                        </a:lnSpc>
                      </a:pPr>
                      <a:r>
                        <a:rPr lang="en-US" sz="1500" b="0" dirty="0">
                          <a:solidFill>
                            <a:schemeClr val="tx1"/>
                          </a:solidFill>
                          <a:effectLst/>
                        </a:rPr>
                        <a:t>Digital Asset Destruction</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mn-cs"/>
                        </a:rPr>
                        <a:t>Aggregate Limit</a:t>
                      </a: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7689709"/>
                  </a:ext>
                </a:extLst>
              </a:tr>
              <a:tr h="320025">
                <a:tc>
                  <a:txBody>
                    <a:bodyPr/>
                    <a:lstStyle/>
                    <a:p>
                      <a:pPr marR="69850" algn="l">
                        <a:lnSpc>
                          <a:spcPts val="1170"/>
                        </a:lnSpc>
                      </a:pPr>
                      <a:r>
                        <a:rPr lang="en-US" sz="1500" b="0" dirty="0">
                          <a:solidFill>
                            <a:schemeClr val="tx1"/>
                          </a:solidFill>
                          <a:effectLst/>
                        </a:rPr>
                        <a:t>Reputational Income Loss </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mn-cs"/>
                        </a:rPr>
                        <a:t>Aggregate Limit</a:t>
                      </a: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404429"/>
                  </a:ext>
                </a:extLst>
              </a:tr>
              <a:tr h="320025">
                <a:tc>
                  <a:txBody>
                    <a:bodyPr/>
                    <a:lstStyle/>
                    <a:p>
                      <a:pPr marR="69850" algn="l">
                        <a:lnSpc>
                          <a:spcPts val="1170"/>
                        </a:lnSpc>
                      </a:pPr>
                      <a:r>
                        <a:rPr lang="en-US" sz="1500" b="0" dirty="0">
                          <a:solidFill>
                            <a:schemeClr val="tx1"/>
                          </a:solidFill>
                          <a:effectLst/>
                        </a:rPr>
                        <a:t>Cyber Extortion</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mn-cs"/>
                        </a:rPr>
                        <a:t>Aggregate Limit</a:t>
                      </a: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594463"/>
                  </a:ext>
                </a:extLst>
              </a:tr>
              <a:tr h="320025">
                <a:tc>
                  <a:txBody>
                    <a:bodyPr/>
                    <a:lstStyle/>
                    <a:p>
                      <a:pPr marR="69850" algn="l">
                        <a:lnSpc>
                          <a:spcPts val="1170"/>
                        </a:lnSpc>
                      </a:pPr>
                      <a:r>
                        <a:rPr lang="en-US" sz="1500" b="0" dirty="0">
                          <a:solidFill>
                            <a:schemeClr val="tx1"/>
                          </a:solidFill>
                          <a:effectLst/>
                        </a:rPr>
                        <a:t>Incident Response Expenses</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Aggregate Limit</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0403970"/>
                  </a:ext>
                </a:extLst>
              </a:tr>
              <a:tr h="308120">
                <a:tc>
                  <a:txBody>
                    <a:bodyPr/>
                    <a:lstStyle/>
                    <a:p>
                      <a:pPr marR="69850" algn="l">
                        <a:lnSpc>
                          <a:spcPts val="1170"/>
                        </a:lnSpc>
                      </a:pPr>
                      <a:endParaRPr lang="en-GB" sz="14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algn="l" defTabSz="914400" rtl="0" eaLnBrk="1" latinLnBrk="0" hangingPunct="1">
                        <a:lnSpc>
                          <a:spcPts val="1170"/>
                        </a:lnSpc>
                      </a:pPr>
                      <a:endParaRPr lang="en-GB" sz="1400" b="0" kern="1200" dirty="0">
                        <a:solidFill>
                          <a:schemeClr val="tx1"/>
                        </a:solidFill>
                        <a:effectLst/>
                        <a:latin typeface="+mn-lt"/>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278452"/>
                  </a:ext>
                </a:extLst>
              </a:tr>
              <a:tr h="548625">
                <a:tc>
                  <a:txBody>
                    <a:bodyPr/>
                    <a:lstStyle/>
                    <a:p>
                      <a:pPr marR="69850" algn="l">
                        <a:lnSpc>
                          <a:spcPts val="1170"/>
                        </a:lnSpc>
                      </a:pPr>
                      <a:r>
                        <a:rPr lang="en-US" sz="1700" b="1" dirty="0">
                          <a:solidFill>
                            <a:srgbClr val="0070C0"/>
                          </a:solidFill>
                          <a:effectLst/>
                        </a:rPr>
                        <a:t>Third Party Expense - Insuring Agreements </a:t>
                      </a:r>
                      <a:endParaRPr lang="en-GB" sz="1700" b="1" dirty="0">
                        <a:solidFill>
                          <a:srgbClr val="0070C0"/>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algn="l" defTabSz="914400" rtl="0" eaLnBrk="1" latinLnBrk="0" hangingPunct="1">
                        <a:lnSpc>
                          <a:spcPts val="1170"/>
                        </a:lnSpc>
                      </a:pPr>
                      <a:r>
                        <a:rPr lang="en-GB" sz="1700" b="1" kern="1200" dirty="0">
                          <a:solidFill>
                            <a:srgbClr val="0070C0"/>
                          </a:solidFill>
                          <a:effectLst/>
                          <a:latin typeface="+mn-lt"/>
                          <a:ea typeface="+mn-ea"/>
                          <a:cs typeface="+mn-cs"/>
                        </a:rPr>
                        <a:t>Cover</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446316"/>
                  </a:ext>
                </a:extLst>
              </a:tr>
              <a:tr h="320025">
                <a:tc>
                  <a:txBody>
                    <a:bodyPr/>
                    <a:lstStyle/>
                    <a:p>
                      <a:pPr marR="69850" algn="l">
                        <a:lnSpc>
                          <a:spcPts val="1170"/>
                        </a:lnSpc>
                      </a:pPr>
                      <a:r>
                        <a:rPr lang="en-US" sz="1500" b="0" dirty="0">
                          <a:solidFill>
                            <a:schemeClr val="tx1"/>
                          </a:solidFill>
                          <a:effectLst/>
                        </a:rPr>
                        <a:t>Security and Privacy Liability</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Aggregate Limit</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017131"/>
                  </a:ext>
                </a:extLst>
              </a:tr>
              <a:tr h="320025">
                <a:tc>
                  <a:txBody>
                    <a:bodyPr/>
                    <a:lstStyle/>
                    <a:p>
                      <a:pPr marR="69850" algn="l">
                        <a:lnSpc>
                          <a:spcPts val="1170"/>
                        </a:lnSpc>
                      </a:pPr>
                      <a:r>
                        <a:rPr lang="en-US" sz="1500" b="0" dirty="0">
                          <a:solidFill>
                            <a:schemeClr val="tx1"/>
                          </a:solidFill>
                          <a:effectLst/>
                        </a:rPr>
                        <a:t>Regulatory Defense and Penalties</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mn-cs"/>
                        </a:rPr>
                        <a:t>Aggregate Limit</a:t>
                      </a: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902237"/>
                  </a:ext>
                </a:extLst>
              </a:tr>
              <a:tr h="320025">
                <a:tc>
                  <a:txBody>
                    <a:bodyPr/>
                    <a:lstStyle/>
                    <a:p>
                      <a:pPr marR="69850" algn="l">
                        <a:lnSpc>
                          <a:spcPts val="1170"/>
                        </a:lnSpc>
                      </a:pPr>
                      <a:r>
                        <a:rPr lang="en-US" sz="1500" b="0" dirty="0">
                          <a:solidFill>
                            <a:schemeClr val="tx1"/>
                          </a:solidFill>
                          <a:effectLst/>
                        </a:rPr>
                        <a:t>Multimedia Liability</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Aggregate Limit</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945740"/>
                  </a:ext>
                </a:extLst>
              </a:tr>
              <a:tr h="320025">
                <a:tc>
                  <a:txBody>
                    <a:bodyPr/>
                    <a:lstStyle/>
                    <a:p>
                      <a:pPr marR="69850" algn="l">
                        <a:lnSpc>
                          <a:spcPts val="1170"/>
                        </a:lnSpc>
                      </a:pPr>
                      <a:r>
                        <a:rPr lang="en-US" sz="1500" b="0" dirty="0">
                          <a:solidFill>
                            <a:schemeClr val="tx1"/>
                          </a:solidFill>
                          <a:effectLst/>
                        </a:rPr>
                        <a:t>Payment Card Industry Fines and Expenses</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Aggregate Limit</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7132115"/>
                  </a:ext>
                </a:extLst>
              </a:tr>
              <a:tr h="303167">
                <a:tc gridSpan="2">
                  <a:txBody>
                    <a:bodyPr/>
                    <a:lstStyle/>
                    <a:p>
                      <a:pPr marL="0" marR="69850" algn="l" defTabSz="914400" rtl="0" eaLnBrk="1" latinLnBrk="0" hangingPunct="1">
                        <a:lnSpc>
                          <a:spcPts val="1170"/>
                        </a:lnSpc>
                      </a:pPr>
                      <a:endParaRPr lang="en-GB" sz="1200" b="0" kern="1200" dirty="0">
                        <a:solidFill>
                          <a:srgbClr val="00B1F0"/>
                        </a:solidFill>
                        <a:effectLst/>
                        <a:latin typeface="+mn-lt"/>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287547885"/>
                  </a:ext>
                </a:extLst>
              </a:tr>
            </a:tbl>
          </a:graphicData>
        </a:graphic>
      </p:graphicFrame>
      <p:sp>
        <p:nvSpPr>
          <p:cNvPr id="14" name="TextBox 13">
            <a:extLst>
              <a:ext uri="{FF2B5EF4-FFF2-40B4-BE49-F238E27FC236}">
                <a16:creationId xmlns:a16="http://schemas.microsoft.com/office/drawing/2014/main" id="{E23804F8-9C01-5A38-178A-4F8241C44624}"/>
              </a:ext>
            </a:extLst>
          </p:cNvPr>
          <p:cNvSpPr txBox="1"/>
          <p:nvPr/>
        </p:nvSpPr>
        <p:spPr>
          <a:xfrm>
            <a:off x="508940" y="5007448"/>
            <a:ext cx="5065799" cy="2843471"/>
          </a:xfrm>
          <a:prstGeom prst="rect">
            <a:avLst/>
          </a:prstGeom>
          <a:noFill/>
        </p:spPr>
        <p:txBody>
          <a:bodyPr wrap="square" rtlCol="0">
            <a:spAutoFit/>
          </a:bodyPr>
          <a:lstStyle/>
          <a:p>
            <a:r>
              <a:rPr lang="en-US" sz="2000" b="1" dirty="0"/>
              <a:t>Controls Required for Activation</a:t>
            </a:r>
          </a:p>
          <a:p>
            <a:endParaRPr lang="en-US" sz="1400" dirty="0"/>
          </a:p>
          <a:p>
            <a:pPr marL="285722" indent="-285722">
              <a:buFont typeface="Arial" panose="020B0604020202020204" pitchFamily="34" charset="0"/>
              <a:buChar char="•"/>
            </a:pPr>
            <a:r>
              <a:rPr lang="en-US" sz="1605" dirty="0"/>
              <a:t>Sophos MDR Active Subscription</a:t>
            </a:r>
          </a:p>
          <a:p>
            <a:pPr marL="285722" indent="-285722">
              <a:buFont typeface="Arial" panose="020B0604020202020204" pitchFamily="34" charset="0"/>
              <a:buChar char="•"/>
            </a:pPr>
            <a:r>
              <a:rPr lang="en-US" sz="1601" dirty="0"/>
              <a:t>Cysurance Certification Conditions</a:t>
            </a:r>
          </a:p>
          <a:p>
            <a:pPr marL="742875" lvl="1" indent="-285722">
              <a:spcAft>
                <a:spcPts val="401"/>
              </a:spcAft>
              <a:buFont typeface="Courier New" panose="02070309020205020404" pitchFamily="49" charset="0"/>
              <a:buChar char="o"/>
            </a:pPr>
            <a:r>
              <a:rPr lang="en-US" sz="1601" dirty="0"/>
              <a:t>MFA on all email accounts </a:t>
            </a:r>
          </a:p>
          <a:p>
            <a:pPr marL="742875" lvl="1" indent="-285722">
              <a:spcAft>
                <a:spcPts val="401"/>
              </a:spcAft>
              <a:buFont typeface="Courier New" panose="02070309020205020404" pitchFamily="49" charset="0"/>
              <a:buChar char="o"/>
            </a:pPr>
            <a:r>
              <a:rPr lang="en-US" sz="1601" dirty="0"/>
              <a:t>Back-ups </a:t>
            </a:r>
            <a:r>
              <a:rPr lang="en-US" sz="1200" dirty="0"/>
              <a:t>(scanned for viruses) </a:t>
            </a:r>
          </a:p>
          <a:p>
            <a:pPr marL="742875" lvl="1" indent="-285722">
              <a:spcAft>
                <a:spcPts val="401"/>
              </a:spcAft>
              <a:buFont typeface="Courier New" panose="02070309020205020404" pitchFamily="49" charset="0"/>
              <a:buChar char="o"/>
            </a:pPr>
            <a:r>
              <a:rPr lang="en-US" sz="1601" dirty="0"/>
              <a:t>PHI/PII encryption </a:t>
            </a:r>
            <a:r>
              <a:rPr lang="en-US" sz="1200" dirty="0"/>
              <a:t>(if regulatory conditions apply)</a:t>
            </a:r>
          </a:p>
          <a:p>
            <a:pPr marL="742875" lvl="1" indent="-285722">
              <a:spcAft>
                <a:spcPts val="401"/>
              </a:spcAft>
              <a:buFont typeface="Courier New" panose="02070309020205020404" pitchFamily="49" charset="0"/>
              <a:buChar char="o"/>
            </a:pPr>
            <a:r>
              <a:rPr lang="en-US" sz="1601" dirty="0"/>
              <a:t>Data privacy compliance </a:t>
            </a:r>
            <a:r>
              <a:rPr lang="en-US" sz="1200" dirty="0"/>
              <a:t>(if regulatory conditions apply)</a:t>
            </a:r>
            <a:endParaRPr lang="en-US" sz="1601" dirty="0"/>
          </a:p>
          <a:p>
            <a:pPr marL="742875" lvl="1" indent="-285722">
              <a:spcAft>
                <a:spcPts val="401"/>
              </a:spcAft>
              <a:buFont typeface="Courier New" panose="02070309020205020404" pitchFamily="49" charset="0"/>
              <a:buChar char="o"/>
            </a:pPr>
            <a:r>
              <a:rPr lang="en-US" sz="1601" dirty="0"/>
              <a:t>Patch updates within 60 days of release</a:t>
            </a:r>
          </a:p>
          <a:p>
            <a:pPr marL="742875" lvl="1" indent="-285722">
              <a:spcAft>
                <a:spcPts val="401"/>
              </a:spcAft>
              <a:buFont typeface="Courier New" panose="02070309020205020404" pitchFamily="49" charset="0"/>
              <a:buChar char="o"/>
            </a:pPr>
            <a:r>
              <a:rPr lang="en-US" sz="1601" dirty="0"/>
              <a:t>All events verified through log data</a:t>
            </a:r>
          </a:p>
        </p:txBody>
      </p:sp>
      <p:sp>
        <p:nvSpPr>
          <p:cNvPr id="15" name="TextBox 14">
            <a:extLst>
              <a:ext uri="{FF2B5EF4-FFF2-40B4-BE49-F238E27FC236}">
                <a16:creationId xmlns:a16="http://schemas.microsoft.com/office/drawing/2014/main" id="{C3C70138-D274-74C3-DFD1-E45A9A732847}"/>
              </a:ext>
            </a:extLst>
          </p:cNvPr>
          <p:cNvSpPr txBox="1"/>
          <p:nvPr/>
        </p:nvSpPr>
        <p:spPr>
          <a:xfrm>
            <a:off x="6451377" y="3212003"/>
            <a:ext cx="5071113" cy="400110"/>
          </a:xfrm>
          <a:prstGeom prst="rect">
            <a:avLst/>
          </a:prstGeom>
          <a:noFill/>
        </p:spPr>
        <p:txBody>
          <a:bodyPr wrap="square" rtlCol="0">
            <a:spAutoFit/>
          </a:bodyPr>
          <a:lstStyle/>
          <a:p>
            <a:r>
              <a:rPr lang="en-US" sz="2000" b="1" dirty="0"/>
              <a:t>Certified Cyber Insurance Endorsements</a:t>
            </a:r>
          </a:p>
        </p:txBody>
      </p:sp>
      <p:sp>
        <p:nvSpPr>
          <p:cNvPr id="16" name="TextBox 15">
            <a:extLst>
              <a:ext uri="{FF2B5EF4-FFF2-40B4-BE49-F238E27FC236}">
                <a16:creationId xmlns:a16="http://schemas.microsoft.com/office/drawing/2014/main" id="{E7C7C031-385F-4354-B1C3-5B2D752245E9}"/>
              </a:ext>
            </a:extLst>
          </p:cNvPr>
          <p:cNvSpPr txBox="1"/>
          <p:nvPr/>
        </p:nvSpPr>
        <p:spPr>
          <a:xfrm>
            <a:off x="513329" y="910529"/>
            <a:ext cx="7577255" cy="738664"/>
          </a:xfrm>
          <a:prstGeom prst="rect">
            <a:avLst/>
          </a:prstGeom>
          <a:noFill/>
        </p:spPr>
        <p:txBody>
          <a:bodyPr wrap="square" rtlCol="0">
            <a:spAutoFit/>
          </a:bodyPr>
          <a:lstStyle/>
          <a:p>
            <a:pPr algn="l"/>
            <a:r>
              <a:rPr lang="en-US" sz="4200" dirty="0">
                <a:latin typeface="Calibri" panose="020F0502020204030204" pitchFamily="34" charset="0"/>
                <a:cs typeface="Calibri" panose="020F0502020204030204" pitchFamily="34" charset="0"/>
              </a:rPr>
              <a:t>Certified Cyber Insurance</a:t>
            </a:r>
          </a:p>
        </p:txBody>
      </p:sp>
    </p:spTree>
    <p:extLst>
      <p:ext uri="{BB962C8B-B14F-4D97-AF65-F5344CB8AC3E}">
        <p14:creationId xmlns:p14="http://schemas.microsoft.com/office/powerpoint/2010/main" val="110648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FDBB8C2B-BF6D-FC4A-AEBE-515113C2F624}"/>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3" name="Copyright">
            <a:extLst>
              <a:ext uri="{FF2B5EF4-FFF2-40B4-BE49-F238E27FC236}">
                <a16:creationId xmlns:a16="http://schemas.microsoft.com/office/drawing/2014/main" id="{968CDE85-C5F4-B64B-8124-7B38BF82440F}"/>
              </a:ext>
            </a:extLst>
          </p:cNvPr>
          <p:cNvSpPr txBox="1"/>
          <p:nvPr/>
        </p:nvSpPr>
        <p:spPr>
          <a:xfrm>
            <a:off x="7140601" y="9560541"/>
            <a:ext cx="4006799" cy="3373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50800" rIns="0" bIns="50800" anchor="ctr">
            <a:spAutoFit/>
          </a:bodyPr>
          <a:lstStyle/>
          <a:p>
            <a:pPr defTabSz="457200">
              <a:lnSpc>
                <a:spcPct val="120000"/>
              </a:lnSpc>
              <a:defRPr sz="1200">
                <a:latin typeface="Arial"/>
                <a:ea typeface="Arial"/>
                <a:cs typeface="Arial"/>
                <a:sym typeface="Arial"/>
              </a:defRPr>
            </a:pPr>
            <a:r>
              <a:rPr lang="en-GB" sz="1400" dirty="0">
                <a:solidFill>
                  <a:schemeClr val="bg1">
                    <a:lumMod val="85000"/>
                  </a:schemeClr>
                </a:solidFill>
              </a:rPr>
              <a:t>Copyright </a:t>
            </a:r>
            <a:r>
              <a:rPr sz="1400" dirty="0">
                <a:solidFill>
                  <a:schemeClr val="bg1">
                    <a:lumMod val="85000"/>
                  </a:schemeClr>
                </a:solidFill>
              </a:rPr>
              <a:t>© </a:t>
            </a:r>
            <a:r>
              <a:rPr lang="en-GB" sz="1400" dirty="0">
                <a:solidFill>
                  <a:schemeClr val="bg1">
                    <a:lumMod val="85000"/>
                  </a:schemeClr>
                </a:solidFill>
              </a:rPr>
              <a:t>Cysurance, LLC.</a:t>
            </a:r>
            <a:r>
              <a:rPr sz="1400" dirty="0">
                <a:solidFill>
                  <a:schemeClr val="bg1">
                    <a:lumMod val="85000"/>
                  </a:schemeClr>
                </a:solidFill>
              </a:rPr>
              <a:t> All Rights Reserved</a:t>
            </a:r>
            <a:r>
              <a:rPr lang="en-GB" sz="1400" dirty="0">
                <a:solidFill>
                  <a:schemeClr val="bg1">
                    <a:lumMod val="85000"/>
                  </a:schemeClr>
                </a:solidFill>
              </a:rPr>
              <a:t>.</a:t>
            </a:r>
            <a:endParaRPr sz="1400" dirty="0">
              <a:solidFill>
                <a:schemeClr val="bg1">
                  <a:lumMod val="85000"/>
                </a:schemeClr>
              </a:solidFill>
              <a:latin typeface="Arial" panose="020B0604020202020204" pitchFamily="34" charset="0"/>
              <a:ea typeface="Times Roman"/>
              <a:cs typeface="Arial" panose="020B0604020202020204" pitchFamily="34" charset="0"/>
              <a:sym typeface="Times Roman"/>
            </a:endParaRPr>
          </a:p>
        </p:txBody>
      </p:sp>
      <p:sp>
        <p:nvSpPr>
          <p:cNvPr id="10" name="C - Link Rectangle 9">
            <a:hlinkClick r:id="rId2"/>
            <a:extLst>
              <a:ext uri="{FF2B5EF4-FFF2-40B4-BE49-F238E27FC236}">
                <a16:creationId xmlns:a16="http://schemas.microsoft.com/office/drawing/2014/main" id="{030E2097-721F-584E-AA33-45735794A9D2}"/>
              </a:ext>
            </a:extLst>
          </p:cNvPr>
          <p:cNvSpPr/>
          <p:nvPr/>
        </p:nvSpPr>
        <p:spPr>
          <a:xfrm>
            <a:off x="3905250" y="2835727"/>
            <a:ext cx="3399064" cy="4392629"/>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ww link Rectangle 8">
            <a:hlinkClick r:id="rId3"/>
            <a:extLst>
              <a:ext uri="{FF2B5EF4-FFF2-40B4-BE49-F238E27FC236}">
                <a16:creationId xmlns:a16="http://schemas.microsoft.com/office/drawing/2014/main" id="{B78F4F35-8062-3C42-80CE-7EF452A9A4CB}"/>
              </a:ext>
            </a:extLst>
          </p:cNvPr>
          <p:cNvSpPr/>
          <p:nvPr/>
        </p:nvSpPr>
        <p:spPr>
          <a:xfrm>
            <a:off x="8588829" y="6487387"/>
            <a:ext cx="2699657"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witter link Rectangle 7">
            <a:hlinkClick r:id="rId4"/>
            <a:extLst>
              <a:ext uri="{FF2B5EF4-FFF2-40B4-BE49-F238E27FC236}">
                <a16:creationId xmlns:a16="http://schemas.microsoft.com/office/drawing/2014/main" id="{C093C281-3814-F64F-8822-43D3DFF6BE2D}"/>
              </a:ext>
            </a:extLst>
          </p:cNvPr>
          <p:cNvSpPr/>
          <p:nvPr/>
        </p:nvSpPr>
        <p:spPr>
          <a:xfrm>
            <a:off x="8512629" y="5938648"/>
            <a:ext cx="3842657"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book link Rectangle 6">
            <a:hlinkClick r:id="rId5"/>
            <a:extLst>
              <a:ext uri="{FF2B5EF4-FFF2-40B4-BE49-F238E27FC236}">
                <a16:creationId xmlns:a16="http://schemas.microsoft.com/office/drawing/2014/main" id="{12FA5FD3-684E-9344-9CDA-98F24A8E892A}"/>
              </a:ext>
            </a:extLst>
          </p:cNvPr>
          <p:cNvSpPr/>
          <p:nvPr/>
        </p:nvSpPr>
        <p:spPr>
          <a:xfrm>
            <a:off x="8512629" y="5410692"/>
            <a:ext cx="4376057"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ked in link Rectangle 5">
            <a:hlinkClick r:id="rId6"/>
            <a:extLst>
              <a:ext uri="{FF2B5EF4-FFF2-40B4-BE49-F238E27FC236}">
                <a16:creationId xmlns:a16="http://schemas.microsoft.com/office/drawing/2014/main" id="{BDB785F9-EF7E-824B-8EBE-E76F9EE995E0}"/>
              </a:ext>
            </a:extLst>
          </p:cNvPr>
          <p:cNvSpPr/>
          <p:nvPr/>
        </p:nvSpPr>
        <p:spPr>
          <a:xfrm>
            <a:off x="8512629" y="4875314"/>
            <a:ext cx="5682342"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FO@ link Rectangle 4">
            <a:hlinkClick r:id="rId7"/>
            <a:extLst>
              <a:ext uri="{FF2B5EF4-FFF2-40B4-BE49-F238E27FC236}">
                <a16:creationId xmlns:a16="http://schemas.microsoft.com/office/drawing/2014/main" id="{AC251A93-8527-B54A-A7A0-03959D322B44}"/>
              </a:ext>
            </a:extLst>
          </p:cNvPr>
          <p:cNvSpPr/>
          <p:nvPr/>
        </p:nvSpPr>
        <p:spPr>
          <a:xfrm>
            <a:off x="8521207" y="3470494"/>
            <a:ext cx="3276600"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536C5E1-76EA-27CF-3287-2F04CBC65703}"/>
              </a:ext>
            </a:extLst>
          </p:cNvPr>
          <p:cNvGrpSpPr/>
          <p:nvPr/>
        </p:nvGrpSpPr>
        <p:grpSpPr>
          <a:xfrm>
            <a:off x="3944340" y="2771230"/>
            <a:ext cx="11375059" cy="4271908"/>
            <a:chOff x="3944340" y="2771230"/>
            <a:chExt cx="11375059" cy="4271908"/>
          </a:xfrm>
        </p:grpSpPr>
        <p:sp>
          <p:nvSpPr>
            <p:cNvPr id="13" name="Line Connector">
              <a:extLst>
                <a:ext uri="{FF2B5EF4-FFF2-40B4-BE49-F238E27FC236}">
                  <a16:creationId xmlns:a16="http://schemas.microsoft.com/office/drawing/2014/main" id="{FF0097D8-C855-4A51-7D0C-0A41ABCDA517}"/>
                </a:ext>
              </a:extLst>
            </p:cNvPr>
            <p:cNvSpPr/>
            <p:nvPr/>
          </p:nvSpPr>
          <p:spPr>
            <a:xfrm>
              <a:off x="7847678" y="3031002"/>
              <a:ext cx="509408" cy="3991591"/>
            </a:xfrm>
            <a:custGeom>
              <a:avLst/>
              <a:gdLst/>
              <a:ahLst/>
              <a:cxnLst/>
              <a:rect l="l" t="t" r="r" b="b"/>
              <a:pathLst>
                <a:path h="2869565">
                  <a:moveTo>
                    <a:pt x="0" y="0"/>
                  </a:moveTo>
                  <a:lnTo>
                    <a:pt x="0" y="2869184"/>
                  </a:lnTo>
                </a:path>
              </a:pathLst>
            </a:custGeom>
            <a:ln w="25400">
              <a:solidFill>
                <a:srgbClr val="FFFFFF"/>
              </a:solidFill>
            </a:ln>
          </p:spPr>
          <p:txBody>
            <a:bodyPr wrap="square" lIns="0" tIns="0" rIns="0" bIns="0" rtlCol="0"/>
            <a:lstStyle/>
            <a:p>
              <a:endParaRPr/>
            </a:p>
          </p:txBody>
        </p:sp>
        <p:pic>
          <p:nvPicPr>
            <p:cNvPr id="14" name="C - CYS LOGO" descr="A picture containing drawing&#10;&#10;Description automatically generated">
              <a:extLst>
                <a:ext uri="{FF2B5EF4-FFF2-40B4-BE49-F238E27FC236}">
                  <a16:creationId xmlns:a16="http://schemas.microsoft.com/office/drawing/2014/main" id="{C195112E-EB70-8772-0293-A880D1D3E3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4340" y="2840779"/>
              <a:ext cx="3305513" cy="4202359"/>
            </a:xfrm>
            <a:prstGeom prst="rect">
              <a:avLst/>
            </a:prstGeom>
          </p:spPr>
        </p:pic>
        <p:sp>
          <p:nvSpPr>
            <p:cNvPr id="12" name="Text - social links">
              <a:extLst>
                <a:ext uri="{FF2B5EF4-FFF2-40B4-BE49-F238E27FC236}">
                  <a16:creationId xmlns:a16="http://schemas.microsoft.com/office/drawing/2014/main" id="{A30104CF-DF05-8718-8078-BF00BA30B69C}"/>
                </a:ext>
              </a:extLst>
            </p:cNvPr>
            <p:cNvSpPr txBox="1">
              <a:spLocks/>
            </p:cNvSpPr>
            <p:nvPr/>
          </p:nvSpPr>
          <p:spPr>
            <a:xfrm>
              <a:off x="5287695" y="4798293"/>
              <a:ext cx="10031704" cy="2031454"/>
            </a:xfrm>
            <a:prstGeom prst="rect">
              <a:avLst/>
            </a:prstGeom>
          </p:spPr>
          <p:txBody>
            <a:bodyPr vert="horz" wrap="square" lIns="0" tIns="17780" rIns="0" bIns="0" rtlCol="0" anchor="b">
              <a:spAutoFit/>
            </a:bodyPr>
            <a:lstStyle>
              <a:lvl1pPr marL="0" indent="0" algn="l" defTabSz="1218987" rtl="0" eaLnBrk="1" latinLnBrk="0" hangingPunct="1">
                <a:spcBef>
                  <a:spcPct val="20000"/>
                </a:spcBef>
                <a:buFont typeface="Arial" pitchFamily="34" charset="0"/>
                <a:buNone/>
                <a:defRPr sz="2700" kern="1200">
                  <a:solidFill>
                    <a:schemeClr val="tx1">
                      <a:tint val="75000"/>
                    </a:schemeClr>
                  </a:solidFill>
                  <a:latin typeface="+mj-lt"/>
                  <a:ea typeface="+mn-ea"/>
                  <a:cs typeface="+mn-cs"/>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mj-lt"/>
                  <a:ea typeface="+mn-ea"/>
                  <a:cs typeface="+mn-cs"/>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marL="3276785">
                <a:spcBef>
                  <a:spcPts val="140"/>
                </a:spcBef>
                <a:spcAft>
                  <a:spcPts val="50"/>
                </a:spcAft>
              </a:pPr>
              <a:r>
                <a:rPr lang="en-GB" sz="2800" spc="-85" dirty="0">
                  <a:solidFill>
                    <a:schemeClr val="bg2"/>
                  </a:solidFill>
                  <a:latin typeface="Avenir Next LT Pro" panose="020B0504020202020204" pitchFamily="34" charset="77"/>
                </a:rPr>
                <a:t>	  linkedIn.com/company/</a:t>
              </a:r>
              <a:r>
                <a:rPr lang="en-GB" sz="2800" spc="-85" dirty="0" err="1">
                  <a:solidFill>
                    <a:schemeClr val="bg2"/>
                  </a:solidFill>
                  <a:latin typeface="Avenir Next LT Pro" panose="020B0504020202020204" pitchFamily="34" charset="77"/>
                </a:rPr>
                <a:t>cysurance</a:t>
              </a:r>
              <a:endParaRPr lang="en-GB" sz="2800" spc="-85" dirty="0">
                <a:solidFill>
                  <a:schemeClr val="bg2"/>
                </a:solidFill>
                <a:latin typeface="Avenir Next LT Pro" panose="020B0504020202020204" pitchFamily="34" charset="77"/>
              </a:endParaRPr>
            </a:p>
            <a:p>
              <a:pPr marL="3276785" marR="5080">
                <a:lnSpc>
                  <a:spcPct val="101499"/>
                </a:lnSpc>
                <a:spcAft>
                  <a:spcPts val="50"/>
                </a:spcAft>
              </a:pPr>
              <a:r>
                <a:rPr lang="en-GB" sz="2800" spc="-95" dirty="0">
                  <a:solidFill>
                    <a:schemeClr val="bg2"/>
                  </a:solidFill>
                  <a:latin typeface="Avenir Next LT Pro" panose="020B0504020202020204" pitchFamily="34" charset="77"/>
                </a:rPr>
                <a:t>       facebook.com/</a:t>
              </a:r>
              <a:r>
                <a:rPr lang="en-GB" sz="2800" spc="-95" dirty="0" err="1">
                  <a:solidFill>
                    <a:schemeClr val="bg2"/>
                  </a:solidFill>
                  <a:latin typeface="Avenir Next LT Pro" panose="020B0504020202020204" pitchFamily="34" charset="77"/>
                </a:rPr>
                <a:t>cysurance</a:t>
              </a:r>
              <a:r>
                <a:rPr lang="en-GB" sz="2800" spc="-95" dirty="0">
                  <a:solidFill>
                    <a:schemeClr val="bg2"/>
                  </a:solidFill>
                  <a:latin typeface="Avenir Next LT Pro" panose="020B0504020202020204" pitchFamily="34" charset="77"/>
                </a:rPr>
                <a:t> </a:t>
              </a:r>
            </a:p>
            <a:p>
              <a:pPr marL="3276785" marR="5080">
                <a:lnSpc>
                  <a:spcPct val="101499"/>
                </a:lnSpc>
                <a:spcAft>
                  <a:spcPts val="50"/>
                </a:spcAft>
              </a:pPr>
              <a:r>
                <a:rPr lang="en-GB" sz="2800" spc="-95" dirty="0">
                  <a:solidFill>
                    <a:schemeClr val="bg2"/>
                  </a:solidFill>
                  <a:latin typeface="Avenir Next LT Pro" panose="020B0504020202020204" pitchFamily="34" charset="77"/>
                </a:rPr>
                <a:t>       twitter.com/</a:t>
              </a:r>
              <a:r>
                <a:rPr lang="en-GB" sz="2800" spc="-95" dirty="0" err="1">
                  <a:solidFill>
                    <a:schemeClr val="bg2"/>
                  </a:solidFill>
                  <a:latin typeface="Avenir Next LT Pro" panose="020B0504020202020204" pitchFamily="34" charset="77"/>
                </a:rPr>
                <a:t>cysurance</a:t>
              </a:r>
              <a:endParaRPr lang="en-GB" sz="2800" spc="-85" dirty="0">
                <a:solidFill>
                  <a:schemeClr val="bg2"/>
                </a:solidFill>
                <a:latin typeface="Avenir Next LT Pro" panose="020B0504020202020204" pitchFamily="34" charset="77"/>
              </a:endParaRPr>
            </a:p>
            <a:p>
              <a:pPr marL="3276785" marR="5080">
                <a:lnSpc>
                  <a:spcPct val="101499"/>
                </a:lnSpc>
                <a:spcAft>
                  <a:spcPts val="50"/>
                </a:spcAft>
              </a:pPr>
              <a:r>
                <a:rPr lang="en-GB" sz="2800" spc="-105" dirty="0">
                  <a:solidFill>
                    <a:schemeClr val="bg2"/>
                  </a:solidFill>
                  <a:latin typeface="Avenir Next LT Pro" panose="020B0504020202020204" pitchFamily="34" charset="77"/>
                </a:rPr>
                <a:t>       https://enroll.cysurance.com/sophos</a:t>
              </a:r>
              <a:endParaRPr lang="en-GB" sz="2800" spc="-105" dirty="0">
                <a:solidFill>
                  <a:schemeClr val="bg2"/>
                </a:solidFill>
                <a:latin typeface="Avenir Next LT Pro" panose="020B0504020202020204" pitchFamily="34" charset="77"/>
                <a:hlinkClick r:id="rId9">
                  <a:extLst>
                    <a:ext uri="{A12FA001-AC4F-418D-AE19-62706E023703}">
                      <ahyp:hlinkClr xmlns:ahyp="http://schemas.microsoft.com/office/drawing/2018/hyperlinkcolor" val="tx"/>
                    </a:ext>
                  </a:extLst>
                </a:hlinkClick>
              </a:endParaRPr>
            </a:p>
          </p:txBody>
        </p:sp>
        <p:pic>
          <p:nvPicPr>
            <p:cNvPr id="15" name="www icon" descr="Icon&#10;&#10;Description automatically generated">
              <a:extLst>
                <a:ext uri="{FF2B5EF4-FFF2-40B4-BE49-F238E27FC236}">
                  <a16:creationId xmlns:a16="http://schemas.microsoft.com/office/drawing/2014/main" id="{8FFEEA53-ECD9-8767-6168-5DE499A71A49}"/>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8579767" y="6485255"/>
              <a:ext cx="324132" cy="331462"/>
            </a:xfrm>
            <a:prstGeom prst="rect">
              <a:avLst/>
            </a:prstGeom>
          </p:spPr>
        </p:pic>
        <p:pic>
          <p:nvPicPr>
            <p:cNvPr id="18" name="twitter icon">
              <a:extLst>
                <a:ext uri="{FF2B5EF4-FFF2-40B4-BE49-F238E27FC236}">
                  <a16:creationId xmlns:a16="http://schemas.microsoft.com/office/drawing/2014/main" id="{F3C5475F-85AA-7F4C-BB42-E0DA41F5D01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8579767" y="5942719"/>
              <a:ext cx="324132" cy="325718"/>
            </a:xfrm>
            <a:prstGeom prst="rect">
              <a:avLst/>
            </a:prstGeom>
          </p:spPr>
        </p:pic>
        <p:pic>
          <p:nvPicPr>
            <p:cNvPr id="17" name="Fbook icon">
              <a:extLst>
                <a:ext uri="{FF2B5EF4-FFF2-40B4-BE49-F238E27FC236}">
                  <a16:creationId xmlns:a16="http://schemas.microsoft.com/office/drawing/2014/main" id="{C55DC29E-C0FB-F63C-9CAD-1EE25B51E568}"/>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579767" y="5412333"/>
              <a:ext cx="324132" cy="324132"/>
            </a:xfrm>
            <a:prstGeom prst="rect">
              <a:avLst/>
            </a:prstGeom>
          </p:spPr>
        </p:pic>
        <p:pic>
          <p:nvPicPr>
            <p:cNvPr id="16" name="Linked in icon">
              <a:extLst>
                <a:ext uri="{FF2B5EF4-FFF2-40B4-BE49-F238E27FC236}">
                  <a16:creationId xmlns:a16="http://schemas.microsoft.com/office/drawing/2014/main" id="{7A60D90C-0354-82F0-4BEB-099FB5644FC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579767" y="4878329"/>
              <a:ext cx="324132" cy="324132"/>
            </a:xfrm>
            <a:prstGeom prst="rect">
              <a:avLst/>
            </a:prstGeom>
          </p:spPr>
        </p:pic>
        <p:pic>
          <p:nvPicPr>
            <p:cNvPr id="22" name="Linked in icon 2">
              <a:extLst>
                <a:ext uri="{FF2B5EF4-FFF2-40B4-BE49-F238E27FC236}">
                  <a16:creationId xmlns:a16="http://schemas.microsoft.com/office/drawing/2014/main" id="{03526EC9-9621-9B4E-0431-AA5FF4B64AA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577263" y="4878494"/>
              <a:ext cx="324132" cy="324132"/>
            </a:xfrm>
            <a:prstGeom prst="rect">
              <a:avLst/>
            </a:prstGeom>
          </p:spPr>
        </p:pic>
        <p:sp>
          <p:nvSpPr>
            <p:cNvPr id="20" name="Follow us:">
              <a:extLst>
                <a:ext uri="{FF2B5EF4-FFF2-40B4-BE49-F238E27FC236}">
                  <a16:creationId xmlns:a16="http://schemas.microsoft.com/office/drawing/2014/main" id="{17229DC8-0214-A4B4-53DE-3B70DC25E9A1}"/>
                </a:ext>
              </a:extLst>
            </p:cNvPr>
            <p:cNvSpPr txBox="1">
              <a:spLocks/>
            </p:cNvSpPr>
            <p:nvPr/>
          </p:nvSpPr>
          <p:spPr>
            <a:xfrm>
              <a:off x="5267182" y="4118506"/>
              <a:ext cx="8909213" cy="510396"/>
            </a:xfrm>
            <a:prstGeom prst="rect">
              <a:avLst/>
            </a:prstGeom>
          </p:spPr>
          <p:txBody>
            <a:bodyPr vert="horz" wrap="square" lIns="0" tIns="17780" rIns="0" bIns="0" rtlCol="0" anchor="b">
              <a:spAutoFit/>
            </a:bodyPr>
            <a:lstStyle>
              <a:lvl1pPr marL="0" indent="0" algn="l" defTabSz="1218987" rtl="0" eaLnBrk="1" latinLnBrk="0" hangingPunct="1">
                <a:spcBef>
                  <a:spcPct val="20000"/>
                </a:spcBef>
                <a:buFont typeface="Arial" pitchFamily="34" charset="0"/>
                <a:buNone/>
                <a:defRPr sz="2700" kern="1200">
                  <a:solidFill>
                    <a:schemeClr val="tx1">
                      <a:tint val="75000"/>
                    </a:schemeClr>
                  </a:solidFill>
                  <a:latin typeface="+mj-lt"/>
                  <a:ea typeface="+mn-ea"/>
                  <a:cs typeface="+mn-cs"/>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mj-lt"/>
                  <a:ea typeface="+mn-ea"/>
                  <a:cs typeface="+mn-cs"/>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marL="3276785">
                <a:spcBef>
                  <a:spcPts val="140"/>
                </a:spcBef>
                <a:spcAft>
                  <a:spcPts val="50"/>
                </a:spcAft>
              </a:pPr>
              <a:r>
                <a:rPr lang="en-GB" sz="3200" spc="-35">
                  <a:solidFill>
                    <a:schemeClr val="bg2"/>
                  </a:solidFill>
                  <a:latin typeface="Avenir Next LT Pro" panose="020B0504020202020204" pitchFamily="34" charset="77"/>
                </a:rPr>
                <a:t>Follow </a:t>
              </a:r>
              <a:r>
                <a:rPr lang="en-GB" sz="3200" spc="-75">
                  <a:solidFill>
                    <a:schemeClr val="bg2"/>
                  </a:solidFill>
                  <a:latin typeface="Avenir Next LT Pro" panose="020B0504020202020204" pitchFamily="34" charset="77"/>
                </a:rPr>
                <a:t>us</a:t>
              </a:r>
              <a:r>
                <a:rPr lang="en-GB" sz="3200" spc="-540">
                  <a:solidFill>
                    <a:schemeClr val="bg2"/>
                  </a:solidFill>
                  <a:latin typeface="Avenir Next LT Pro" panose="020B0504020202020204" pitchFamily="34" charset="77"/>
                </a:rPr>
                <a:t> </a:t>
              </a:r>
              <a:r>
                <a:rPr lang="en-GB" sz="3200" spc="-150">
                  <a:solidFill>
                    <a:schemeClr val="bg2"/>
                  </a:solidFill>
                  <a:latin typeface="Avenir Next LT Pro" panose="020B0504020202020204" pitchFamily="34" charset="77"/>
                </a:rPr>
                <a:t>:</a:t>
              </a:r>
            </a:p>
          </p:txBody>
        </p:sp>
        <p:sp>
          <p:nvSpPr>
            <p:cNvPr id="21" name="INFO@">
              <a:extLst>
                <a:ext uri="{FF2B5EF4-FFF2-40B4-BE49-F238E27FC236}">
                  <a16:creationId xmlns:a16="http://schemas.microsoft.com/office/drawing/2014/main" id="{825BD5F2-A5A0-72AD-71B9-C0E3D84FD548}"/>
                </a:ext>
              </a:extLst>
            </p:cNvPr>
            <p:cNvSpPr txBox="1">
              <a:spLocks/>
            </p:cNvSpPr>
            <p:nvPr/>
          </p:nvSpPr>
          <p:spPr>
            <a:xfrm>
              <a:off x="5278742" y="3265207"/>
              <a:ext cx="9111504" cy="531593"/>
            </a:xfrm>
            <a:prstGeom prst="rect">
              <a:avLst/>
            </a:prstGeom>
          </p:spPr>
          <p:txBody>
            <a:bodyPr vert="horz" wrap="square" lIns="0" tIns="216000" rIns="0" bIns="0" rtlCol="0" anchor="b">
              <a:spAutoFit/>
            </a:bodyPr>
            <a:lstStyle>
              <a:lvl1pPr marL="0" indent="0" algn="l" defTabSz="1218987" rtl="0" eaLnBrk="1" latinLnBrk="0" hangingPunct="1">
                <a:spcBef>
                  <a:spcPct val="20000"/>
                </a:spcBef>
                <a:buFont typeface="Arial" pitchFamily="34" charset="0"/>
                <a:buNone/>
                <a:defRPr sz="2700" kern="1200">
                  <a:solidFill>
                    <a:schemeClr val="tx1">
                      <a:tint val="75000"/>
                    </a:schemeClr>
                  </a:solidFill>
                  <a:latin typeface="+mj-lt"/>
                  <a:ea typeface="+mn-ea"/>
                  <a:cs typeface="+mn-cs"/>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mj-lt"/>
                  <a:ea typeface="+mn-ea"/>
                  <a:cs typeface="+mn-cs"/>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marL="3276785">
                <a:lnSpc>
                  <a:spcPts val="2580"/>
                </a:lnSpc>
                <a:spcBef>
                  <a:spcPts val="45"/>
                </a:spcBef>
                <a:spcAft>
                  <a:spcPts val="1250"/>
                </a:spcAft>
              </a:pPr>
              <a:r>
                <a:rPr lang="en-GB" sz="2000" spc="20" dirty="0">
                  <a:solidFill>
                    <a:schemeClr val="bg2"/>
                  </a:solidFill>
                  <a:latin typeface="Avenir Next LT Pro" panose="020B0504020202020204" pitchFamily="34" charset="77"/>
                </a:rPr>
                <a:t>SOPHOS@CYSURANCE.COM  |  917 – 503 – 8031       </a:t>
              </a:r>
              <a:endParaRPr lang="en-GB" sz="2000" spc="20" dirty="0">
                <a:solidFill>
                  <a:schemeClr val="bg2"/>
                </a:solidFill>
                <a:latin typeface="Avenir Next LT Pro" panose="020B0504020202020204" pitchFamily="34" charset="77"/>
                <a:hlinkClick r:id="rId9">
                  <a:extLst>
                    <a:ext uri="{A12FA001-AC4F-418D-AE19-62706E023703}">
                      <ahyp:hlinkClr xmlns:ahyp="http://schemas.microsoft.com/office/drawing/2018/hyperlinkcolor" val="tx"/>
                    </a:ext>
                  </a:extLst>
                </a:hlinkClick>
              </a:endParaRPr>
            </a:p>
          </p:txBody>
        </p:sp>
        <p:sp>
          <p:nvSpPr>
            <p:cNvPr id="19" name="FOR MORE">
              <a:extLst>
                <a:ext uri="{FF2B5EF4-FFF2-40B4-BE49-F238E27FC236}">
                  <a16:creationId xmlns:a16="http://schemas.microsoft.com/office/drawing/2014/main" id="{0BC10839-307A-3F6B-C32C-5BD230B9525F}"/>
                </a:ext>
              </a:extLst>
            </p:cNvPr>
            <p:cNvSpPr txBox="1">
              <a:spLocks/>
            </p:cNvSpPr>
            <p:nvPr/>
          </p:nvSpPr>
          <p:spPr>
            <a:xfrm>
              <a:off x="5267499" y="2771230"/>
              <a:ext cx="9111504" cy="569680"/>
            </a:xfrm>
            <a:prstGeom prst="rect">
              <a:avLst/>
            </a:prstGeom>
          </p:spPr>
          <p:txBody>
            <a:bodyPr vert="horz" wrap="square" lIns="0" tIns="216000" rIns="0" bIns="0" rtlCol="0" anchor="b">
              <a:spAutoFit/>
            </a:bodyPr>
            <a:lstStyle>
              <a:lvl1pPr marL="0" indent="0" algn="l" defTabSz="1218987" rtl="0" eaLnBrk="1" latinLnBrk="0" hangingPunct="1">
                <a:spcBef>
                  <a:spcPct val="20000"/>
                </a:spcBef>
                <a:buFont typeface="Arial" pitchFamily="34" charset="0"/>
                <a:buNone/>
                <a:defRPr sz="2700" kern="1200">
                  <a:solidFill>
                    <a:schemeClr val="tx1">
                      <a:tint val="75000"/>
                    </a:schemeClr>
                  </a:solidFill>
                  <a:latin typeface="+mj-lt"/>
                  <a:ea typeface="+mn-ea"/>
                  <a:cs typeface="+mn-cs"/>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mj-lt"/>
                  <a:ea typeface="+mn-ea"/>
                  <a:cs typeface="+mn-cs"/>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marL="3276785">
                <a:lnSpc>
                  <a:spcPts val="2580"/>
                </a:lnSpc>
                <a:spcBef>
                  <a:spcPts val="140"/>
                </a:spcBef>
                <a:spcAft>
                  <a:spcPts val="1250"/>
                </a:spcAft>
              </a:pPr>
              <a:r>
                <a:rPr lang="en-GB" sz="3200" spc="-35">
                  <a:solidFill>
                    <a:schemeClr val="bg2"/>
                  </a:solidFill>
                  <a:latin typeface="Avenir Next LT Pro" panose="020B0504020202020204" pitchFamily="34" charset="77"/>
                </a:rPr>
                <a:t>FOR MORE INFORMATION</a:t>
              </a:r>
              <a:endParaRPr lang="en-GB" sz="3200" spc="-150">
                <a:solidFill>
                  <a:schemeClr val="bg2"/>
                </a:solidFill>
                <a:latin typeface="Avenir Next LT Pro" panose="020B0504020202020204" pitchFamily="34" charset="77"/>
              </a:endParaRPr>
            </a:p>
          </p:txBody>
        </p:sp>
      </p:grpSp>
    </p:spTree>
    <p:extLst>
      <p:ext uri="{BB962C8B-B14F-4D97-AF65-F5344CB8AC3E}">
        <p14:creationId xmlns:p14="http://schemas.microsoft.com/office/powerpoint/2010/main" val="227741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83D6921E0BD740904870CD28454F18" ma:contentTypeVersion="18" ma:contentTypeDescription="Create a new document." ma:contentTypeScope="" ma:versionID="91bcfaab98fa0ca08ae24f6e46dce53b">
  <xsd:schema xmlns:xsd="http://www.w3.org/2001/XMLSchema" xmlns:xs="http://www.w3.org/2001/XMLSchema" xmlns:p="http://schemas.microsoft.com/office/2006/metadata/properties" xmlns:ns3="d1a0160b-347d-4ab8-8243-c56d091d7443" xmlns:ns4="96b50611-03c6-416f-aa36-bdcbf4e7d6cf" targetNamespace="http://schemas.microsoft.com/office/2006/metadata/properties" ma:root="true" ma:fieldsID="a98a4363c4b66d0516d23458cb71e196" ns3:_="" ns4:_="">
    <xsd:import namespace="d1a0160b-347d-4ab8-8243-c56d091d7443"/>
    <xsd:import namespace="96b50611-03c6-416f-aa36-bdcbf4e7d6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0160b-347d-4ab8-8243-c56d091d7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50611-03c6-416f-aa36-bdcbf4e7d6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6b50611-03c6-416f-aa36-bdcbf4e7d6cf" xsi:nil="true"/>
  </documentManagement>
</p:properties>
</file>

<file path=customXml/itemProps1.xml><?xml version="1.0" encoding="utf-8"?>
<ds:datastoreItem xmlns:ds="http://schemas.openxmlformats.org/officeDocument/2006/customXml" ds:itemID="{E5CA7208-6F2C-4520-B83C-C37F7506E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0160b-347d-4ab8-8243-c56d091d7443"/>
    <ds:schemaRef ds:uri="96b50611-03c6-416f-aa36-bdcbf4e7d6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202D44-AC07-476A-AD89-872AAA12F919}">
  <ds:schemaRefs>
    <ds:schemaRef ds:uri="http://schemas.microsoft.com/sharepoint/v3/contenttype/forms"/>
  </ds:schemaRefs>
</ds:datastoreItem>
</file>

<file path=customXml/itemProps3.xml><?xml version="1.0" encoding="utf-8"?>
<ds:datastoreItem xmlns:ds="http://schemas.openxmlformats.org/officeDocument/2006/customXml" ds:itemID="{8B414465-032A-40AA-91E0-372F0146C37E}">
  <ds:schemaRefs>
    <ds:schemaRef ds:uri="d1a0160b-347d-4ab8-8243-c56d091d7443"/>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96b50611-03c6-416f-aa36-bdcbf4e7d6c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17017</TotalTime>
  <Words>2225</Words>
  <Application>Microsoft Office PowerPoint</Application>
  <PresentationFormat>Custom</PresentationFormat>
  <Paragraphs>251</Paragraphs>
  <Slides>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Calibri</vt:lpstr>
      <vt:lpstr>Wingdings</vt:lpstr>
      <vt:lpstr>Raleway-Light</vt:lpstr>
      <vt:lpstr>Calibri Light</vt:lpstr>
      <vt:lpstr>Arial</vt:lpstr>
      <vt:lpstr>Courier New</vt:lpstr>
      <vt:lpstr>Cambria</vt:lpstr>
      <vt:lpstr>Raleway-SemiBold</vt:lpstr>
      <vt:lpstr>Avenir Next LT Pro</vt:lpstr>
      <vt:lpstr>Raleway</vt:lpstr>
      <vt:lpstr>Office Theme</vt:lpstr>
      <vt:lpstr>PowerPoint Presentation</vt:lpstr>
      <vt:lpstr>Exclusive Plans for Sophos MDR Customers </vt:lpstr>
      <vt:lpstr>Exclusive Plans for Sophos MDR Customers with less than $50M Revenue</vt:lpstr>
      <vt:lpstr>Exclusive Plans for Sophos MDR Customers with $50M-$100M Revenue</vt:lpstr>
      <vt:lpstr>Automatic Qualification with Sophos MDR</vt:lpstr>
      <vt:lpstr>Requisite Security Controls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Sales Deck V7.2</dc:title>
  <dc:creator>Sally Adam</dc:creator>
  <cp:lastModifiedBy>Sally Adam</cp:lastModifiedBy>
  <cp:revision>113</cp:revision>
  <dcterms:created xsi:type="dcterms:W3CDTF">2006-08-16T00:00:00Z</dcterms:created>
  <dcterms:modified xsi:type="dcterms:W3CDTF">2024-10-14T10:37:05Z</dcterms:modified>
  <dc:identifier>DAEY0YE549M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0x010100B183D6921E0BD740904870CD28454F18</vt:lpwstr>
  </property>
  <property fmtid="{D5CDD505-2E9C-101B-9397-08002B2CF9AE}" pid="3" name="MSIP_Label_e9d4d8a5-45cf-4034-a436-c95a7a4588d5_Enabled">
    <vt:lpwstr>true</vt:lpwstr>
  </property>
  <property fmtid="{D5CDD505-2E9C-101B-9397-08002B2CF9AE}" pid="4" name="MSIP_Label_e9d4d8a5-45cf-4034-a436-c95a7a4588d5_SetDate">
    <vt:lpwstr>2022-08-25T01:49:28Z</vt:lpwstr>
  </property>
  <property fmtid="{D5CDD505-2E9C-101B-9397-08002B2CF9AE}" pid="5" name="MSIP_Label_e9d4d8a5-45cf-4034-a436-c95a7a4588d5_Method">
    <vt:lpwstr>Standard</vt:lpwstr>
  </property>
  <property fmtid="{D5CDD505-2E9C-101B-9397-08002B2CF9AE}" pid="6" name="MSIP_Label_e9d4d8a5-45cf-4034-a436-c95a7a4588d5_Name">
    <vt:lpwstr>Public</vt:lpwstr>
  </property>
  <property fmtid="{D5CDD505-2E9C-101B-9397-08002B2CF9AE}" pid="7" name="MSIP_Label_e9d4d8a5-45cf-4034-a436-c95a7a4588d5_SiteId">
    <vt:lpwstr>edada676-c5d0-40bd-bf94-fecdd8768ec5</vt:lpwstr>
  </property>
  <property fmtid="{D5CDD505-2E9C-101B-9397-08002B2CF9AE}" pid="8" name="MSIP_Label_e9d4d8a5-45cf-4034-a436-c95a7a4588d5_ActionId">
    <vt:lpwstr>08df5264-581a-4577-8ca4-2069f7a4b37f</vt:lpwstr>
  </property>
  <property fmtid="{D5CDD505-2E9C-101B-9397-08002B2CF9AE}" pid="9" name="MSIP_Label_e9d4d8a5-45cf-4034-a436-c95a7a4588d5_ContentBits">
    <vt:lpwstr>0</vt:lpwstr>
  </property>
</Properties>
</file>