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  <p:sldMasterId id="2147483660" r:id="rId3"/>
  </p:sldMasterIdLst>
  <p:notesMasterIdLst>
    <p:notesMasterId r:id="rId14"/>
  </p:notesMasterIdLst>
  <p:sldIdLst>
    <p:sldId id="256" r:id="rId4"/>
    <p:sldId id="2147480253" r:id="rId5"/>
    <p:sldId id="257" r:id="rId6"/>
    <p:sldId id="2147480248" r:id="rId7"/>
    <p:sldId id="259" r:id="rId8"/>
    <p:sldId id="260" r:id="rId9"/>
    <p:sldId id="261" r:id="rId10"/>
    <p:sldId id="262" r:id="rId11"/>
    <p:sldId id="263" r:id="rId12"/>
    <p:sldId id="214748024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097402-FB3D-A850-3BA2-E4A703E8E98C}" name="Rajeev Kapur" initials="RK" userId="S::rajeev.kapur@sophos.com::8b8ee47d-b19b-4feb-bf63-dc5940a5728d" providerId="AD"/>
  <p188:author id="{D3DEE63E-BB88-0099-AE0D-98A1A2473591}" name="Ross McKerchar" initials="RM" userId="S::Ross.McKerchar@Sophos.com::c41d0cb5-1488-40d9-9976-500db0bba5b1" providerId="AD"/>
  <p188:author id="{2F749CDF-A738-E848-437A-4BBD8F77E631}" name="Sabrina Karim" initials="SK" userId="S::Sabrina.Karim@Sophos.com::4583de3d-c309-4343-b795-159bfa247b56" providerId="AD"/>
  <p188:author id="{67A8FEE1-D0FF-DB01-BE06-420BDAF68D7B}" name="Ryan Westman" initials="RW" userId="S::Ryan.Westman@sophos.com::48d49daa-e1a7-4c96-baa6-815b1ed337d1" providerId="AD"/>
  <p188:author id="{94CE73E7-E847-B800-8A3F-B463A835D645}" name="Mindi McDowell" initials="MM" userId="S::Mindi.McDowell@sophos.com::d32aa56b-637f-47a7-9113-d98720e710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84FF"/>
    <a:srgbClr val="201AF8"/>
    <a:srgbClr val="001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E48F26-5232-46DC-A0B9-770C2811D9DF}" v="1" dt="2026-04-21T14:08:34.319"/>
    <p1510:client id="{D5D67EF6-F45A-BC48-95BB-EFCE8B471161}" v="227" dt="2026-04-21T14:02:04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21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EDDFBD-3840-E34E-A228-E130EBBBC249}" type="doc">
      <dgm:prSet loTypeId="urn:microsoft.com/office/officeart/2005/8/layout/chevron1" loCatId="" qsTypeId="urn:microsoft.com/office/officeart/2005/8/quickstyle/simple4" qsCatId="simple" csTypeId="urn:microsoft.com/office/officeart/2005/8/colors/colorful1" csCatId="colorful" phldr="1"/>
      <dgm:spPr/>
    </dgm:pt>
    <dgm:pt modelId="{859B153A-5824-274F-A089-1F786C270126}">
      <dgm:prSet phldrT="[Text]" custT="1"/>
      <dgm:spPr/>
      <dgm:t>
        <a:bodyPr/>
        <a:lstStyle/>
        <a:p>
          <a:r>
            <a:rPr lang="en-GB" sz="2000"/>
            <a:t>Project</a:t>
          </a:r>
        </a:p>
      </dgm:t>
    </dgm:pt>
    <dgm:pt modelId="{C2499A9D-85A3-7340-BD5B-CC482C608889}" type="parTrans" cxnId="{091E70F3-889B-9C45-834B-9FA32B29B719}">
      <dgm:prSet/>
      <dgm:spPr/>
      <dgm:t>
        <a:bodyPr/>
        <a:lstStyle/>
        <a:p>
          <a:endParaRPr lang="en-GB"/>
        </a:p>
      </dgm:t>
    </dgm:pt>
    <dgm:pt modelId="{C7352D23-7DEF-A347-8A34-36C58C897E89}" type="sibTrans" cxnId="{091E70F3-889B-9C45-834B-9FA32B29B719}">
      <dgm:prSet/>
      <dgm:spPr/>
      <dgm:t>
        <a:bodyPr/>
        <a:lstStyle/>
        <a:p>
          <a:endParaRPr lang="en-GB"/>
        </a:p>
      </dgm:t>
    </dgm:pt>
    <dgm:pt modelId="{95AA374C-E3DE-5D4E-ACEC-D3B468053A3B}">
      <dgm:prSet phldrT="[Text]" custT="1"/>
      <dgm:spPr/>
      <dgm:t>
        <a:bodyPr/>
        <a:lstStyle/>
        <a:p>
          <a:pPr algn="l"/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Passkey implementation to reduce the risk of credential-based attacks</a:t>
          </a:r>
          <a:endParaRPr lang="en-GB" sz="1600"/>
        </a:p>
      </dgm:t>
    </dgm:pt>
    <dgm:pt modelId="{DE58772C-0AE0-9742-9656-9CA9BBFD8A27}" type="parTrans" cxnId="{341D3ABA-EDED-F040-83D2-B2228E4ACF75}">
      <dgm:prSet/>
      <dgm:spPr/>
      <dgm:t>
        <a:bodyPr/>
        <a:lstStyle/>
        <a:p>
          <a:endParaRPr lang="en-GB"/>
        </a:p>
      </dgm:t>
    </dgm:pt>
    <dgm:pt modelId="{10A21697-3197-9D42-BE9C-758623136770}" type="sibTrans" cxnId="{341D3ABA-EDED-F040-83D2-B2228E4ACF75}">
      <dgm:prSet/>
      <dgm:spPr/>
      <dgm:t>
        <a:bodyPr/>
        <a:lstStyle/>
        <a:p>
          <a:endParaRPr lang="en-GB"/>
        </a:p>
      </dgm:t>
    </dgm:pt>
    <dgm:pt modelId="{1EDAABA8-913C-7549-B509-DD0D34B6E97A}">
      <dgm:prSet phldrT="[Text]" custT="1"/>
      <dgm:spPr/>
      <dgm:t>
        <a:bodyPr/>
        <a:lstStyle/>
        <a:p>
          <a:r>
            <a:rPr lang="en-GB" sz="2000"/>
            <a:t>What we did</a:t>
          </a:r>
        </a:p>
      </dgm:t>
    </dgm:pt>
    <dgm:pt modelId="{5559B4EA-482A-9341-8E6E-78B8E2AAD146}" type="parTrans" cxnId="{80F12A4A-F692-674C-9BC5-9E32ED3EA56E}">
      <dgm:prSet/>
      <dgm:spPr/>
      <dgm:t>
        <a:bodyPr/>
        <a:lstStyle/>
        <a:p>
          <a:endParaRPr lang="en-GB"/>
        </a:p>
      </dgm:t>
    </dgm:pt>
    <dgm:pt modelId="{5EC004E5-DC20-084F-A553-D5B295EA9392}" type="sibTrans" cxnId="{80F12A4A-F692-674C-9BC5-9E32ED3EA56E}">
      <dgm:prSet/>
      <dgm:spPr/>
      <dgm:t>
        <a:bodyPr/>
        <a:lstStyle/>
        <a:p>
          <a:endParaRPr lang="en-GB"/>
        </a:p>
      </dgm:t>
    </dgm:pt>
    <dgm:pt modelId="{EC936210-7FB8-B743-9384-3AC44C14A169}">
      <dgm:prSet phldrT="[Text]" custT="1"/>
      <dgm:spPr/>
      <dgm:t>
        <a:bodyPr/>
        <a:lstStyle/>
        <a:p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Rolled passkeys out to a global, remote-first workforce, adapting processes through numerous attempts to </a:t>
          </a:r>
          <a:r>
            <a:rPr kumimoji="0" lang="en-US" sz="1600" b="0" i="0" u="none" strike="noStrike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itchFamily="34" charset="0"/>
              <a:ea typeface="Aptos" pitchFamily="34" charset="-122"/>
              <a:cs typeface="Aptos" pitchFamily="34" charset="-120"/>
            </a:rPr>
            <a:t>achieve broad adoption</a:t>
          </a:r>
          <a:endParaRPr lang="en-GB" sz="1600"/>
        </a:p>
      </dgm:t>
    </dgm:pt>
    <dgm:pt modelId="{B2338E56-9FE1-E641-8B09-AA805FBA92E3}" type="parTrans" cxnId="{CADAAC2B-0965-1444-8EFE-31147CDD230B}">
      <dgm:prSet/>
      <dgm:spPr/>
      <dgm:t>
        <a:bodyPr/>
        <a:lstStyle/>
        <a:p>
          <a:endParaRPr lang="en-GB"/>
        </a:p>
      </dgm:t>
    </dgm:pt>
    <dgm:pt modelId="{46814AE5-38BC-4040-AE9D-8F1B2A286A90}" type="sibTrans" cxnId="{CADAAC2B-0965-1444-8EFE-31147CDD230B}">
      <dgm:prSet/>
      <dgm:spPr/>
      <dgm:t>
        <a:bodyPr/>
        <a:lstStyle/>
        <a:p>
          <a:endParaRPr lang="en-GB"/>
        </a:p>
      </dgm:t>
    </dgm:pt>
    <dgm:pt modelId="{1D220BB4-E751-8843-8F03-E76B7E871590}">
      <dgm:prSet phldrT="[Text]" custT="1"/>
      <dgm:spPr>
        <a:gradFill rotWithShape="0">
          <a:gsLst>
            <a:gs pos="0">
              <a:srgbClr val="00B050">
                <a:lumMod val="98000"/>
                <a:lumOff val="2000"/>
              </a:srgbClr>
            </a:gs>
            <a:gs pos="50000">
              <a:srgbClr val="00B050"/>
            </a:gs>
            <a:gs pos="100000">
              <a:srgbClr val="00B050">
                <a:lumMod val="99000"/>
              </a:srgbClr>
            </a:gs>
          </a:gsLst>
        </a:gradFill>
      </dgm:spPr>
      <dgm:t>
        <a:bodyPr/>
        <a:lstStyle/>
        <a:p>
          <a:r>
            <a:rPr lang="en-GB" sz="2000"/>
            <a:t>Result</a:t>
          </a:r>
        </a:p>
      </dgm:t>
    </dgm:pt>
    <dgm:pt modelId="{35FEBD90-9130-D743-ADA6-8135D28CBBF2}" type="parTrans" cxnId="{C3398A69-AA4E-EA48-9088-C75604A8CB2A}">
      <dgm:prSet/>
      <dgm:spPr/>
      <dgm:t>
        <a:bodyPr/>
        <a:lstStyle/>
        <a:p>
          <a:endParaRPr lang="en-GB"/>
        </a:p>
      </dgm:t>
    </dgm:pt>
    <dgm:pt modelId="{1CE74FDE-B025-6243-9A0D-BA268D94D209}" type="sibTrans" cxnId="{C3398A69-AA4E-EA48-9088-C75604A8CB2A}">
      <dgm:prSet/>
      <dgm:spPr/>
      <dgm:t>
        <a:bodyPr/>
        <a:lstStyle/>
        <a:p>
          <a:endParaRPr lang="en-GB"/>
        </a:p>
      </dgm:t>
    </dgm:pt>
    <dgm:pt modelId="{8EA170A7-63B0-5F4A-80E6-858B67E86208}">
      <dgm:prSet phldrT="[Text]" custT="1"/>
      <dgm:spPr/>
      <dgm:t>
        <a:bodyPr/>
        <a:lstStyle/>
        <a:p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Fewer helpdesk tickets</a:t>
          </a:r>
          <a:endParaRPr lang="en-GB" sz="1600"/>
        </a:p>
      </dgm:t>
    </dgm:pt>
    <dgm:pt modelId="{01CA13E3-3695-3D45-9C2F-E82D0F8F0BA7}" type="parTrans" cxnId="{4240DC78-5878-FB4C-9B34-B885F04A1062}">
      <dgm:prSet/>
      <dgm:spPr/>
      <dgm:t>
        <a:bodyPr/>
        <a:lstStyle/>
        <a:p>
          <a:endParaRPr lang="en-GB"/>
        </a:p>
      </dgm:t>
    </dgm:pt>
    <dgm:pt modelId="{E734B7B8-7962-844C-A8BD-70B227C2801F}" type="sibTrans" cxnId="{4240DC78-5878-FB4C-9B34-B885F04A1062}">
      <dgm:prSet/>
      <dgm:spPr/>
      <dgm:t>
        <a:bodyPr/>
        <a:lstStyle/>
        <a:p>
          <a:endParaRPr lang="en-GB"/>
        </a:p>
      </dgm:t>
    </dgm:pt>
    <dgm:pt modelId="{9E8DBC7D-B34F-3449-8602-71346CAACE15}">
      <dgm:prSet phldrT="[Text]" custT="1"/>
      <dgm:spPr/>
      <dgm:t>
        <a:bodyPr/>
        <a:lstStyle/>
        <a:p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Mitigated risk of </a:t>
          </a:r>
          <a:r>
            <a:rPr lang="en-GB" sz="1600" err="1">
              <a:solidFill>
                <a:schemeClr val="bg1"/>
              </a:solidFill>
            </a:rPr>
            <a:t>phishable</a:t>
          </a:r>
          <a:r>
            <a:rPr lang="en-GB" sz="1600">
              <a:solidFill>
                <a:schemeClr val="bg1"/>
              </a:solidFill>
            </a:rPr>
            <a:t> </a:t>
          </a:r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credentials</a:t>
          </a:r>
          <a:endParaRPr lang="en-GB" sz="1600"/>
        </a:p>
      </dgm:t>
    </dgm:pt>
    <dgm:pt modelId="{F380572E-310C-8D4C-ABCF-6090A6A9FB75}" type="parTrans" cxnId="{3D5C9D29-5187-E548-97B1-72F8D600F843}">
      <dgm:prSet/>
      <dgm:spPr/>
      <dgm:t>
        <a:bodyPr/>
        <a:lstStyle/>
        <a:p>
          <a:endParaRPr lang="en-GB"/>
        </a:p>
      </dgm:t>
    </dgm:pt>
    <dgm:pt modelId="{33C23040-9172-F64A-9B0F-8A848C6E2633}" type="sibTrans" cxnId="{3D5C9D29-5187-E548-97B1-72F8D600F843}">
      <dgm:prSet/>
      <dgm:spPr/>
      <dgm:t>
        <a:bodyPr/>
        <a:lstStyle/>
        <a:p>
          <a:endParaRPr lang="en-GB"/>
        </a:p>
      </dgm:t>
    </dgm:pt>
    <dgm:pt modelId="{A4F47FF8-C7C2-EF47-AAD2-756A0151786E}">
      <dgm:prSet phldrT="[Text]" custT="1"/>
      <dgm:spPr/>
      <dgm:t>
        <a:bodyPr/>
        <a:lstStyle/>
        <a:p>
          <a:r>
            <a:rPr lang="en-US" sz="16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More security advocates across the org</a:t>
          </a:r>
          <a:endParaRPr lang="en-GB" sz="1600"/>
        </a:p>
      </dgm:t>
    </dgm:pt>
    <dgm:pt modelId="{5D6D8E1E-DBD2-1243-B4E2-20F28EA8570A}" type="parTrans" cxnId="{A89F29C6-E959-9547-B580-8896C5064AC3}">
      <dgm:prSet/>
      <dgm:spPr/>
      <dgm:t>
        <a:bodyPr/>
        <a:lstStyle/>
        <a:p>
          <a:endParaRPr lang="en-GB"/>
        </a:p>
      </dgm:t>
    </dgm:pt>
    <dgm:pt modelId="{A45DD865-50CF-1B4D-9348-975822AEFA2D}" type="sibTrans" cxnId="{A89F29C6-E959-9547-B580-8896C5064AC3}">
      <dgm:prSet/>
      <dgm:spPr/>
      <dgm:t>
        <a:bodyPr/>
        <a:lstStyle/>
        <a:p>
          <a:endParaRPr lang="en-GB"/>
        </a:p>
      </dgm:t>
    </dgm:pt>
    <dgm:pt modelId="{260D7725-DDF7-5C4F-98BA-7EBB3590C1F6}" type="pres">
      <dgm:prSet presAssocID="{CEEDDFBD-3840-E34E-A228-E130EBBBC249}" presName="Name0" presStyleCnt="0">
        <dgm:presLayoutVars>
          <dgm:dir/>
          <dgm:animLvl val="lvl"/>
          <dgm:resizeHandles val="exact"/>
        </dgm:presLayoutVars>
      </dgm:prSet>
      <dgm:spPr/>
    </dgm:pt>
    <dgm:pt modelId="{7D7CE4BD-F7DE-0E46-8BEE-3EE4BE850517}" type="pres">
      <dgm:prSet presAssocID="{859B153A-5824-274F-A089-1F786C270126}" presName="composite" presStyleCnt="0"/>
      <dgm:spPr/>
    </dgm:pt>
    <dgm:pt modelId="{A719787A-6BFE-CA4D-995E-6F0446759225}" type="pres">
      <dgm:prSet presAssocID="{859B153A-5824-274F-A089-1F786C270126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444591C-27F6-734B-B63D-7D0F1D532766}" type="pres">
      <dgm:prSet presAssocID="{859B153A-5824-274F-A089-1F786C270126}" presName="desTx" presStyleLbl="revTx" presStyleIdx="0" presStyleCnt="3">
        <dgm:presLayoutVars>
          <dgm:bulletEnabled val="1"/>
        </dgm:presLayoutVars>
      </dgm:prSet>
      <dgm:spPr/>
    </dgm:pt>
    <dgm:pt modelId="{8B2A6CD3-8207-1946-B726-976F88426481}" type="pres">
      <dgm:prSet presAssocID="{C7352D23-7DEF-A347-8A34-36C58C897E89}" presName="space" presStyleCnt="0"/>
      <dgm:spPr/>
    </dgm:pt>
    <dgm:pt modelId="{BBA20F59-BE09-8A4B-95FC-45D9F91C9A31}" type="pres">
      <dgm:prSet presAssocID="{1EDAABA8-913C-7549-B509-DD0D34B6E97A}" presName="composite" presStyleCnt="0"/>
      <dgm:spPr/>
    </dgm:pt>
    <dgm:pt modelId="{88729455-A198-E842-9A5B-6C4DA771D83E}" type="pres">
      <dgm:prSet presAssocID="{1EDAABA8-913C-7549-B509-DD0D34B6E97A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970B51-A4FD-3245-8642-87287A03BBD6}" type="pres">
      <dgm:prSet presAssocID="{1EDAABA8-913C-7549-B509-DD0D34B6E97A}" presName="desTx" presStyleLbl="revTx" presStyleIdx="1" presStyleCnt="3">
        <dgm:presLayoutVars>
          <dgm:bulletEnabled val="1"/>
        </dgm:presLayoutVars>
      </dgm:prSet>
      <dgm:spPr/>
    </dgm:pt>
    <dgm:pt modelId="{A6913D49-E447-0445-869E-2F20294CFAA3}" type="pres">
      <dgm:prSet presAssocID="{5EC004E5-DC20-084F-A553-D5B295EA9392}" presName="space" presStyleCnt="0"/>
      <dgm:spPr/>
    </dgm:pt>
    <dgm:pt modelId="{54BD6372-84C7-0042-AC4D-5DADA67C243B}" type="pres">
      <dgm:prSet presAssocID="{1D220BB4-E751-8843-8F03-E76B7E871590}" presName="composite" presStyleCnt="0"/>
      <dgm:spPr/>
    </dgm:pt>
    <dgm:pt modelId="{40A51F4E-677E-4942-BE20-8C38325EE6C9}" type="pres">
      <dgm:prSet presAssocID="{1D220BB4-E751-8843-8F03-E76B7E871590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DBFD916-40B7-EA47-BDF3-B79151DB17FA}" type="pres">
      <dgm:prSet presAssocID="{1D220BB4-E751-8843-8F03-E76B7E871590}" presName="desTx" presStyleLbl="revTx" presStyleIdx="2" presStyleCnt="3">
        <dgm:presLayoutVars>
          <dgm:bulletEnabled val="1"/>
        </dgm:presLayoutVars>
      </dgm:prSet>
      <dgm:spPr/>
    </dgm:pt>
  </dgm:ptLst>
  <dgm:cxnLst>
    <dgm:cxn modelId="{21A47D00-3E7F-7649-B874-BA455C7EBE95}" type="presOf" srcId="{8EA170A7-63B0-5F4A-80E6-858B67E86208}" destId="{CDBFD916-40B7-EA47-BDF3-B79151DB17FA}" srcOrd="0" destOrd="0" presId="urn:microsoft.com/office/officeart/2005/8/layout/chevron1"/>
    <dgm:cxn modelId="{3D5C9D29-5187-E548-97B1-72F8D600F843}" srcId="{1D220BB4-E751-8843-8F03-E76B7E871590}" destId="{9E8DBC7D-B34F-3449-8602-71346CAACE15}" srcOrd="1" destOrd="0" parTransId="{F380572E-310C-8D4C-ABCF-6090A6A9FB75}" sibTransId="{33C23040-9172-F64A-9B0F-8A848C6E2633}"/>
    <dgm:cxn modelId="{CADAAC2B-0965-1444-8EFE-31147CDD230B}" srcId="{1EDAABA8-913C-7549-B509-DD0D34B6E97A}" destId="{EC936210-7FB8-B743-9384-3AC44C14A169}" srcOrd="0" destOrd="0" parTransId="{B2338E56-9FE1-E641-8B09-AA805FBA92E3}" sibTransId="{46814AE5-38BC-4040-AE9D-8F1B2A286A90}"/>
    <dgm:cxn modelId="{A7EC6943-F59B-BD4D-AD96-E5D67C046841}" type="presOf" srcId="{1D220BB4-E751-8843-8F03-E76B7E871590}" destId="{40A51F4E-677E-4942-BE20-8C38325EE6C9}" srcOrd="0" destOrd="0" presId="urn:microsoft.com/office/officeart/2005/8/layout/chevron1"/>
    <dgm:cxn modelId="{C3398A69-AA4E-EA48-9088-C75604A8CB2A}" srcId="{CEEDDFBD-3840-E34E-A228-E130EBBBC249}" destId="{1D220BB4-E751-8843-8F03-E76B7E871590}" srcOrd="2" destOrd="0" parTransId="{35FEBD90-9130-D743-ADA6-8135D28CBBF2}" sibTransId="{1CE74FDE-B025-6243-9A0D-BA268D94D209}"/>
    <dgm:cxn modelId="{80F12A4A-F692-674C-9BC5-9E32ED3EA56E}" srcId="{CEEDDFBD-3840-E34E-A228-E130EBBBC249}" destId="{1EDAABA8-913C-7549-B509-DD0D34B6E97A}" srcOrd="1" destOrd="0" parTransId="{5559B4EA-482A-9341-8E6E-78B8E2AAD146}" sibTransId="{5EC004E5-DC20-084F-A553-D5B295EA9392}"/>
    <dgm:cxn modelId="{59F2B26A-B2C4-B34D-B77F-8CC746EF6F77}" type="presOf" srcId="{859B153A-5824-274F-A089-1F786C270126}" destId="{A719787A-6BFE-CA4D-995E-6F0446759225}" srcOrd="0" destOrd="0" presId="urn:microsoft.com/office/officeart/2005/8/layout/chevron1"/>
    <dgm:cxn modelId="{AC2A4871-59A4-E641-83F6-3139528A6846}" type="presOf" srcId="{A4F47FF8-C7C2-EF47-AAD2-756A0151786E}" destId="{CDBFD916-40B7-EA47-BDF3-B79151DB17FA}" srcOrd="0" destOrd="2" presId="urn:microsoft.com/office/officeart/2005/8/layout/chevron1"/>
    <dgm:cxn modelId="{1E7A7377-8813-DB4F-8071-8C1F4302A87B}" type="presOf" srcId="{CEEDDFBD-3840-E34E-A228-E130EBBBC249}" destId="{260D7725-DDF7-5C4F-98BA-7EBB3590C1F6}" srcOrd="0" destOrd="0" presId="urn:microsoft.com/office/officeart/2005/8/layout/chevron1"/>
    <dgm:cxn modelId="{4240DC78-5878-FB4C-9B34-B885F04A1062}" srcId="{1D220BB4-E751-8843-8F03-E76B7E871590}" destId="{8EA170A7-63B0-5F4A-80E6-858B67E86208}" srcOrd="0" destOrd="0" parTransId="{01CA13E3-3695-3D45-9C2F-E82D0F8F0BA7}" sibTransId="{E734B7B8-7962-844C-A8BD-70B227C2801F}"/>
    <dgm:cxn modelId="{7E68377C-1765-314A-B16D-7DD2B2A72EBB}" type="presOf" srcId="{9E8DBC7D-B34F-3449-8602-71346CAACE15}" destId="{CDBFD916-40B7-EA47-BDF3-B79151DB17FA}" srcOrd="0" destOrd="1" presId="urn:microsoft.com/office/officeart/2005/8/layout/chevron1"/>
    <dgm:cxn modelId="{8638DC9F-F11E-094F-A0BE-C7A527866197}" type="presOf" srcId="{EC936210-7FB8-B743-9384-3AC44C14A169}" destId="{5D970B51-A4FD-3245-8642-87287A03BBD6}" srcOrd="0" destOrd="0" presId="urn:microsoft.com/office/officeart/2005/8/layout/chevron1"/>
    <dgm:cxn modelId="{D7066EA8-C857-794A-BDB7-3D7BFE3B5658}" type="presOf" srcId="{95AA374C-E3DE-5D4E-ACEC-D3B468053A3B}" destId="{9444591C-27F6-734B-B63D-7D0F1D532766}" srcOrd="0" destOrd="0" presId="urn:microsoft.com/office/officeart/2005/8/layout/chevron1"/>
    <dgm:cxn modelId="{987A33B7-9929-FD42-B676-8914D5264EE8}" type="presOf" srcId="{1EDAABA8-913C-7549-B509-DD0D34B6E97A}" destId="{88729455-A198-E842-9A5B-6C4DA771D83E}" srcOrd="0" destOrd="0" presId="urn:microsoft.com/office/officeart/2005/8/layout/chevron1"/>
    <dgm:cxn modelId="{341D3ABA-EDED-F040-83D2-B2228E4ACF75}" srcId="{859B153A-5824-274F-A089-1F786C270126}" destId="{95AA374C-E3DE-5D4E-ACEC-D3B468053A3B}" srcOrd="0" destOrd="0" parTransId="{DE58772C-0AE0-9742-9656-9CA9BBFD8A27}" sibTransId="{10A21697-3197-9D42-BE9C-758623136770}"/>
    <dgm:cxn modelId="{A89F29C6-E959-9547-B580-8896C5064AC3}" srcId="{1D220BB4-E751-8843-8F03-E76B7E871590}" destId="{A4F47FF8-C7C2-EF47-AAD2-756A0151786E}" srcOrd="2" destOrd="0" parTransId="{5D6D8E1E-DBD2-1243-B4E2-20F28EA8570A}" sibTransId="{A45DD865-50CF-1B4D-9348-975822AEFA2D}"/>
    <dgm:cxn modelId="{091E70F3-889B-9C45-834B-9FA32B29B719}" srcId="{CEEDDFBD-3840-E34E-A228-E130EBBBC249}" destId="{859B153A-5824-274F-A089-1F786C270126}" srcOrd="0" destOrd="0" parTransId="{C2499A9D-85A3-7340-BD5B-CC482C608889}" sibTransId="{C7352D23-7DEF-A347-8A34-36C58C897E89}"/>
    <dgm:cxn modelId="{BECDCD16-14BA-004A-A1BD-8DA80411CA76}" type="presParOf" srcId="{260D7725-DDF7-5C4F-98BA-7EBB3590C1F6}" destId="{7D7CE4BD-F7DE-0E46-8BEE-3EE4BE850517}" srcOrd="0" destOrd="0" presId="urn:microsoft.com/office/officeart/2005/8/layout/chevron1"/>
    <dgm:cxn modelId="{1D453E00-B9C4-BC4D-A0B9-29D14C20C2FD}" type="presParOf" srcId="{7D7CE4BD-F7DE-0E46-8BEE-3EE4BE850517}" destId="{A719787A-6BFE-CA4D-995E-6F0446759225}" srcOrd="0" destOrd="0" presId="urn:microsoft.com/office/officeart/2005/8/layout/chevron1"/>
    <dgm:cxn modelId="{2122F0B9-0D41-D24B-B6A1-A71B6959F1A8}" type="presParOf" srcId="{7D7CE4BD-F7DE-0E46-8BEE-3EE4BE850517}" destId="{9444591C-27F6-734B-B63D-7D0F1D532766}" srcOrd="1" destOrd="0" presId="urn:microsoft.com/office/officeart/2005/8/layout/chevron1"/>
    <dgm:cxn modelId="{8DCF4A9E-9B08-2844-99F9-1B7A637BB8E2}" type="presParOf" srcId="{260D7725-DDF7-5C4F-98BA-7EBB3590C1F6}" destId="{8B2A6CD3-8207-1946-B726-976F88426481}" srcOrd="1" destOrd="0" presId="urn:microsoft.com/office/officeart/2005/8/layout/chevron1"/>
    <dgm:cxn modelId="{9CBA686E-DB10-7943-AC57-0C6C45BBCEB0}" type="presParOf" srcId="{260D7725-DDF7-5C4F-98BA-7EBB3590C1F6}" destId="{BBA20F59-BE09-8A4B-95FC-45D9F91C9A31}" srcOrd="2" destOrd="0" presId="urn:microsoft.com/office/officeart/2005/8/layout/chevron1"/>
    <dgm:cxn modelId="{17F43D02-29B9-D44E-811A-FF841ED98662}" type="presParOf" srcId="{BBA20F59-BE09-8A4B-95FC-45D9F91C9A31}" destId="{88729455-A198-E842-9A5B-6C4DA771D83E}" srcOrd="0" destOrd="0" presId="urn:microsoft.com/office/officeart/2005/8/layout/chevron1"/>
    <dgm:cxn modelId="{900C72CD-2067-5747-84B9-868D6AF0E5AC}" type="presParOf" srcId="{BBA20F59-BE09-8A4B-95FC-45D9F91C9A31}" destId="{5D970B51-A4FD-3245-8642-87287A03BBD6}" srcOrd="1" destOrd="0" presId="urn:microsoft.com/office/officeart/2005/8/layout/chevron1"/>
    <dgm:cxn modelId="{AAFB7EB9-C314-1C44-A144-2EAAB4F5B26C}" type="presParOf" srcId="{260D7725-DDF7-5C4F-98BA-7EBB3590C1F6}" destId="{A6913D49-E447-0445-869E-2F20294CFAA3}" srcOrd="3" destOrd="0" presId="urn:microsoft.com/office/officeart/2005/8/layout/chevron1"/>
    <dgm:cxn modelId="{485FCD8D-F55C-3A49-A460-6B5B072C3A76}" type="presParOf" srcId="{260D7725-DDF7-5C4F-98BA-7EBB3590C1F6}" destId="{54BD6372-84C7-0042-AC4D-5DADA67C243B}" srcOrd="4" destOrd="0" presId="urn:microsoft.com/office/officeart/2005/8/layout/chevron1"/>
    <dgm:cxn modelId="{86ECC74F-B305-B246-BBF1-A1AEC4D72DEE}" type="presParOf" srcId="{54BD6372-84C7-0042-AC4D-5DADA67C243B}" destId="{40A51F4E-677E-4942-BE20-8C38325EE6C9}" srcOrd="0" destOrd="0" presId="urn:microsoft.com/office/officeart/2005/8/layout/chevron1"/>
    <dgm:cxn modelId="{89EF9142-42E7-B540-A2B5-7C581E71F72C}" type="presParOf" srcId="{54BD6372-84C7-0042-AC4D-5DADA67C243B}" destId="{CDBFD916-40B7-EA47-BDF3-B79151DB17FA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9787A-6BFE-CA4D-995E-6F0446759225}">
      <dsp:nvSpPr>
        <dsp:cNvPr id="0" name=""/>
        <dsp:cNvSpPr/>
      </dsp:nvSpPr>
      <dsp:spPr>
        <a:xfrm>
          <a:off x="5242" y="25372"/>
          <a:ext cx="2934229" cy="81000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Project</a:t>
          </a:r>
        </a:p>
      </dsp:txBody>
      <dsp:txXfrm>
        <a:off x="410242" y="25372"/>
        <a:ext cx="2124229" cy="810000"/>
      </dsp:txXfrm>
    </dsp:sp>
    <dsp:sp modelId="{9444591C-27F6-734B-B63D-7D0F1D532766}">
      <dsp:nvSpPr>
        <dsp:cNvPr id="0" name=""/>
        <dsp:cNvSpPr/>
      </dsp:nvSpPr>
      <dsp:spPr>
        <a:xfrm>
          <a:off x="5242" y="936622"/>
          <a:ext cx="2347383" cy="1341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Passkey implementation to reduce the risk of credential-based attacks</a:t>
          </a:r>
          <a:endParaRPr lang="en-GB" sz="1600" kern="1200"/>
        </a:p>
      </dsp:txBody>
      <dsp:txXfrm>
        <a:off x="5242" y="936622"/>
        <a:ext cx="2347383" cy="1341562"/>
      </dsp:txXfrm>
    </dsp:sp>
    <dsp:sp modelId="{88729455-A198-E842-9A5B-6C4DA771D83E}">
      <dsp:nvSpPr>
        <dsp:cNvPr id="0" name=""/>
        <dsp:cNvSpPr/>
      </dsp:nvSpPr>
      <dsp:spPr>
        <a:xfrm>
          <a:off x="2723472" y="25372"/>
          <a:ext cx="2934229" cy="81000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What we did</a:t>
          </a:r>
        </a:p>
      </dsp:txBody>
      <dsp:txXfrm>
        <a:off x="3128472" y="25372"/>
        <a:ext cx="2124229" cy="810000"/>
      </dsp:txXfrm>
    </dsp:sp>
    <dsp:sp modelId="{5D970B51-A4FD-3245-8642-87287A03BBD6}">
      <dsp:nvSpPr>
        <dsp:cNvPr id="0" name=""/>
        <dsp:cNvSpPr/>
      </dsp:nvSpPr>
      <dsp:spPr>
        <a:xfrm>
          <a:off x="2723472" y="936622"/>
          <a:ext cx="2347383" cy="1341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Rolled passkeys out to a global, remote-first workforce, adapting processes through numerous attempts to </a:t>
          </a:r>
          <a:r>
            <a: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itchFamily="34" charset="0"/>
              <a:ea typeface="Aptos" pitchFamily="34" charset="-122"/>
              <a:cs typeface="Aptos" pitchFamily="34" charset="-120"/>
            </a:rPr>
            <a:t>achieve broad adoption</a:t>
          </a:r>
          <a:endParaRPr lang="en-GB" sz="1600" kern="1200"/>
        </a:p>
      </dsp:txBody>
      <dsp:txXfrm>
        <a:off x="2723472" y="936622"/>
        <a:ext cx="2347383" cy="1341562"/>
      </dsp:txXfrm>
    </dsp:sp>
    <dsp:sp modelId="{40A51F4E-677E-4942-BE20-8C38325EE6C9}">
      <dsp:nvSpPr>
        <dsp:cNvPr id="0" name=""/>
        <dsp:cNvSpPr/>
      </dsp:nvSpPr>
      <dsp:spPr>
        <a:xfrm>
          <a:off x="5441701" y="25372"/>
          <a:ext cx="2934229" cy="810000"/>
        </a:xfrm>
        <a:prstGeom prst="chevron">
          <a:avLst/>
        </a:prstGeom>
        <a:gradFill rotWithShape="0">
          <a:gsLst>
            <a:gs pos="0">
              <a:srgbClr val="00B050">
                <a:lumMod val="98000"/>
                <a:lumOff val="2000"/>
              </a:srgbClr>
            </a:gs>
            <a:gs pos="50000">
              <a:srgbClr val="00B050"/>
            </a:gs>
            <a:gs pos="100000">
              <a:srgbClr val="00B050">
                <a:lumMod val="99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Result</a:t>
          </a:r>
        </a:p>
      </dsp:txBody>
      <dsp:txXfrm>
        <a:off x="5846701" y="25372"/>
        <a:ext cx="2124229" cy="810000"/>
      </dsp:txXfrm>
    </dsp:sp>
    <dsp:sp modelId="{CDBFD916-40B7-EA47-BDF3-B79151DB17FA}">
      <dsp:nvSpPr>
        <dsp:cNvPr id="0" name=""/>
        <dsp:cNvSpPr/>
      </dsp:nvSpPr>
      <dsp:spPr>
        <a:xfrm>
          <a:off x="5441701" y="936622"/>
          <a:ext cx="2347383" cy="1341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Fewer helpdesk tickets</a:t>
          </a:r>
          <a:endParaRPr lang="en-GB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Mitigated risk of </a:t>
          </a:r>
          <a:r>
            <a:rPr lang="en-GB" sz="1600" kern="1200" err="1">
              <a:solidFill>
                <a:schemeClr val="bg1"/>
              </a:solidFill>
            </a:rPr>
            <a:t>phishable</a:t>
          </a:r>
          <a:r>
            <a:rPr lang="en-GB" sz="1600" kern="1200">
              <a:solidFill>
                <a:schemeClr val="bg1"/>
              </a:solidFill>
            </a:rPr>
            <a:t> </a:t>
          </a: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credentials</a:t>
          </a:r>
          <a:endParaRPr lang="en-GB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rgbClr val="FFFFFF"/>
              </a:solidFill>
              <a:latin typeface="Aptos" pitchFamily="34" charset="0"/>
              <a:ea typeface="Aptos" pitchFamily="34" charset="-122"/>
              <a:cs typeface="Aptos" pitchFamily="34" charset="-120"/>
            </a:rPr>
            <a:t>More security advocates across the org</a:t>
          </a:r>
          <a:endParaRPr lang="en-GB" sz="1600" kern="1200"/>
        </a:p>
      </dsp:txBody>
      <dsp:txXfrm>
        <a:off x="5441701" y="936622"/>
        <a:ext cx="2347383" cy="1341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92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08522-1F0C-CAE6-738C-EF821526D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1AF326-26C8-0A70-B5E7-24B837857D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421089-7056-5878-1AF7-22E995404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75EBA-2B53-5A5D-48FB-AC8A874840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9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sv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 1">
    <p:bg>
      <p:bgPr>
        <a:gradFill flip="none" rotWithShape="1">
          <a:gsLst>
            <a:gs pos="0">
              <a:schemeClr val="accent5"/>
            </a:gs>
            <a:gs pos="99580">
              <a:srgbClr val="10037D"/>
            </a:gs>
            <a:gs pos="100000">
              <a:srgbClr val="10037C"/>
            </a:gs>
            <a:gs pos="50000">
              <a:schemeClr val="tx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2F1B1-BA6E-03B7-F297-834C7135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71600"/>
            <a:ext cx="5309080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D74FA-047F-1C68-C968-37877BB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18360"/>
            <a:ext cx="5309080" cy="953690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5BCF728-DC08-0D53-99F4-D9BC87096854}"/>
              </a:ext>
            </a:extLst>
          </p:cNvPr>
          <p:cNvSpPr/>
          <p:nvPr userDrawn="1"/>
        </p:nvSpPr>
        <p:spPr>
          <a:xfrm>
            <a:off x="5970128" y="0"/>
            <a:ext cx="3180222" cy="5143499"/>
          </a:xfrm>
          <a:custGeom>
            <a:avLst/>
            <a:gdLst>
              <a:gd name="connsiteX0" fmla="*/ 0 w 4240296"/>
              <a:gd name="connsiteY0" fmla="*/ 0 h 6857998"/>
              <a:gd name="connsiteX1" fmla="*/ 4240296 w 4240296"/>
              <a:gd name="connsiteY1" fmla="*/ 0 h 6857998"/>
              <a:gd name="connsiteX2" fmla="*/ 4240296 w 4240296"/>
              <a:gd name="connsiteY2" fmla="*/ 6857998 h 6857998"/>
              <a:gd name="connsiteX3" fmla="*/ 4205936 w 4240296"/>
              <a:gd name="connsiteY3" fmla="*/ 6857998 h 6857998"/>
              <a:gd name="connsiteX4" fmla="*/ 806211 w 4240296"/>
              <a:gd name="connsiteY4" fmla="*/ 4854225 h 6857998"/>
              <a:gd name="connsiteX5" fmla="*/ 771753 w 4240296"/>
              <a:gd name="connsiteY5" fmla="*/ 4836228 h 6857998"/>
              <a:gd name="connsiteX6" fmla="*/ 738372 w 4240296"/>
              <a:gd name="connsiteY6" fmla="*/ 4814241 h 6857998"/>
              <a:gd name="connsiteX7" fmla="*/ 725102 w 4240296"/>
              <a:gd name="connsiteY7" fmla="*/ 4806420 h 6857998"/>
              <a:gd name="connsiteX8" fmla="*/ 726498 w 4240296"/>
              <a:gd name="connsiteY8" fmla="*/ 4806420 h 6857998"/>
              <a:gd name="connsiteX9" fmla="*/ 650166 w 4240296"/>
              <a:gd name="connsiteY9" fmla="*/ 4756143 h 6857998"/>
              <a:gd name="connsiteX10" fmla="*/ 0 w 4240296"/>
              <a:gd name="connsiteY10" fmla="*/ 3430367 h 6857998"/>
              <a:gd name="connsiteX11" fmla="*/ 64 w 4240296"/>
              <a:gd name="connsiteY11" fmla="*/ 3428999 h 6857998"/>
              <a:gd name="connsiteX12" fmla="*/ 0 w 4240296"/>
              <a:gd name="connsiteY12" fmla="*/ 3428999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40296" h="6857998">
                <a:moveTo>
                  <a:pt x="0" y="0"/>
                </a:moveTo>
                <a:lnTo>
                  <a:pt x="4240296" y="0"/>
                </a:lnTo>
                <a:lnTo>
                  <a:pt x="4240296" y="6857998"/>
                </a:lnTo>
                <a:lnTo>
                  <a:pt x="4205936" y="6857998"/>
                </a:lnTo>
                <a:lnTo>
                  <a:pt x="806211" y="4854225"/>
                </a:lnTo>
                <a:lnTo>
                  <a:pt x="771753" y="4836228"/>
                </a:lnTo>
                <a:lnTo>
                  <a:pt x="738372" y="4814241"/>
                </a:lnTo>
                <a:lnTo>
                  <a:pt x="725102" y="4806420"/>
                </a:lnTo>
                <a:lnTo>
                  <a:pt x="726498" y="4806420"/>
                </a:lnTo>
                <a:lnTo>
                  <a:pt x="650166" y="4756143"/>
                </a:lnTo>
                <a:cubicBezTo>
                  <a:pt x="257903" y="4468822"/>
                  <a:pt x="0" y="3982248"/>
                  <a:pt x="0" y="3430367"/>
                </a:cubicBezTo>
                <a:lnTo>
                  <a:pt x="64" y="3428999"/>
                </a:lnTo>
                <a:lnTo>
                  <a:pt x="0" y="3428999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2E5A996-950F-3207-8080-2C1A47BE0D8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54" y="733644"/>
            <a:ext cx="2310866" cy="21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3760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 2">
    <p:bg>
      <p:bgPr>
        <a:gradFill flip="none" rotWithShape="1">
          <a:gsLst>
            <a:gs pos="0">
              <a:schemeClr val="accent5"/>
            </a:gs>
            <a:gs pos="100000">
              <a:srgbClr val="10037C"/>
            </a:gs>
            <a:gs pos="50000">
              <a:schemeClr val="tx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2F1B1-BA6E-03B7-F297-834C7135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71600"/>
            <a:ext cx="5309080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D74FA-047F-1C68-C968-37877BB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18360"/>
            <a:ext cx="5309080" cy="953690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5A07C93-2898-DE3B-6BD9-A5F1E3BB0251}"/>
              </a:ext>
            </a:extLst>
          </p:cNvPr>
          <p:cNvSpPr/>
          <p:nvPr userDrawn="1"/>
        </p:nvSpPr>
        <p:spPr>
          <a:xfrm>
            <a:off x="5970128" y="1"/>
            <a:ext cx="3180222" cy="5143499"/>
          </a:xfrm>
          <a:custGeom>
            <a:avLst/>
            <a:gdLst>
              <a:gd name="connsiteX0" fmla="*/ 0 w 4240296"/>
              <a:gd name="connsiteY0" fmla="*/ 0 h 6857998"/>
              <a:gd name="connsiteX1" fmla="*/ 4240296 w 4240296"/>
              <a:gd name="connsiteY1" fmla="*/ 0 h 6857998"/>
              <a:gd name="connsiteX2" fmla="*/ 4240296 w 4240296"/>
              <a:gd name="connsiteY2" fmla="*/ 6857998 h 6857998"/>
              <a:gd name="connsiteX3" fmla="*/ 4205936 w 4240296"/>
              <a:gd name="connsiteY3" fmla="*/ 6857998 h 6857998"/>
              <a:gd name="connsiteX4" fmla="*/ 806211 w 4240296"/>
              <a:gd name="connsiteY4" fmla="*/ 4854225 h 6857998"/>
              <a:gd name="connsiteX5" fmla="*/ 771753 w 4240296"/>
              <a:gd name="connsiteY5" fmla="*/ 4836228 h 6857998"/>
              <a:gd name="connsiteX6" fmla="*/ 738372 w 4240296"/>
              <a:gd name="connsiteY6" fmla="*/ 4814241 h 6857998"/>
              <a:gd name="connsiteX7" fmla="*/ 725102 w 4240296"/>
              <a:gd name="connsiteY7" fmla="*/ 4806420 h 6857998"/>
              <a:gd name="connsiteX8" fmla="*/ 726498 w 4240296"/>
              <a:gd name="connsiteY8" fmla="*/ 4806420 h 6857998"/>
              <a:gd name="connsiteX9" fmla="*/ 650166 w 4240296"/>
              <a:gd name="connsiteY9" fmla="*/ 4756143 h 6857998"/>
              <a:gd name="connsiteX10" fmla="*/ 0 w 4240296"/>
              <a:gd name="connsiteY10" fmla="*/ 3430367 h 6857998"/>
              <a:gd name="connsiteX11" fmla="*/ 64 w 4240296"/>
              <a:gd name="connsiteY11" fmla="*/ 3428999 h 6857998"/>
              <a:gd name="connsiteX12" fmla="*/ 0 w 4240296"/>
              <a:gd name="connsiteY12" fmla="*/ 3428999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40296" h="6857998">
                <a:moveTo>
                  <a:pt x="0" y="0"/>
                </a:moveTo>
                <a:lnTo>
                  <a:pt x="4240296" y="0"/>
                </a:lnTo>
                <a:lnTo>
                  <a:pt x="4240296" y="6857998"/>
                </a:lnTo>
                <a:lnTo>
                  <a:pt x="4205936" y="6857998"/>
                </a:lnTo>
                <a:lnTo>
                  <a:pt x="806211" y="4854225"/>
                </a:lnTo>
                <a:lnTo>
                  <a:pt x="771753" y="4836228"/>
                </a:lnTo>
                <a:lnTo>
                  <a:pt x="738372" y="4814241"/>
                </a:lnTo>
                <a:lnTo>
                  <a:pt x="725102" y="4806420"/>
                </a:lnTo>
                <a:lnTo>
                  <a:pt x="726498" y="4806420"/>
                </a:lnTo>
                <a:lnTo>
                  <a:pt x="650166" y="4756143"/>
                </a:lnTo>
                <a:cubicBezTo>
                  <a:pt x="257903" y="4468822"/>
                  <a:pt x="0" y="3982248"/>
                  <a:pt x="0" y="3430367"/>
                </a:cubicBezTo>
                <a:lnTo>
                  <a:pt x="64" y="3428999"/>
                </a:lnTo>
                <a:lnTo>
                  <a:pt x="0" y="3428999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7127A34-C1BA-2EB9-7A58-73A73A859A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54" y="733644"/>
            <a:ext cx="2310866" cy="21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3254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 3">
    <p:bg>
      <p:bgPr>
        <a:gradFill flip="none" rotWithShape="1">
          <a:gsLst>
            <a:gs pos="0">
              <a:schemeClr val="accent5"/>
            </a:gs>
            <a:gs pos="100000">
              <a:srgbClr val="10037C"/>
            </a:gs>
            <a:gs pos="50000">
              <a:schemeClr val="tx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E693DB3-ECF9-FDE6-893E-E1767FCE1ED4}"/>
              </a:ext>
            </a:extLst>
          </p:cNvPr>
          <p:cNvSpPr/>
          <p:nvPr userDrawn="1"/>
        </p:nvSpPr>
        <p:spPr>
          <a:xfrm>
            <a:off x="5970128" y="0"/>
            <a:ext cx="3180222" cy="5143499"/>
          </a:xfrm>
          <a:custGeom>
            <a:avLst/>
            <a:gdLst>
              <a:gd name="connsiteX0" fmla="*/ 0 w 4240296"/>
              <a:gd name="connsiteY0" fmla="*/ 0 h 6857998"/>
              <a:gd name="connsiteX1" fmla="*/ 4240296 w 4240296"/>
              <a:gd name="connsiteY1" fmla="*/ 0 h 6857998"/>
              <a:gd name="connsiteX2" fmla="*/ 4240296 w 4240296"/>
              <a:gd name="connsiteY2" fmla="*/ 6857998 h 6857998"/>
              <a:gd name="connsiteX3" fmla="*/ 4205936 w 4240296"/>
              <a:gd name="connsiteY3" fmla="*/ 6857998 h 6857998"/>
              <a:gd name="connsiteX4" fmla="*/ 806211 w 4240296"/>
              <a:gd name="connsiteY4" fmla="*/ 4854225 h 6857998"/>
              <a:gd name="connsiteX5" fmla="*/ 771753 w 4240296"/>
              <a:gd name="connsiteY5" fmla="*/ 4836228 h 6857998"/>
              <a:gd name="connsiteX6" fmla="*/ 738372 w 4240296"/>
              <a:gd name="connsiteY6" fmla="*/ 4814241 h 6857998"/>
              <a:gd name="connsiteX7" fmla="*/ 725102 w 4240296"/>
              <a:gd name="connsiteY7" fmla="*/ 4806420 h 6857998"/>
              <a:gd name="connsiteX8" fmla="*/ 726498 w 4240296"/>
              <a:gd name="connsiteY8" fmla="*/ 4806420 h 6857998"/>
              <a:gd name="connsiteX9" fmla="*/ 650166 w 4240296"/>
              <a:gd name="connsiteY9" fmla="*/ 4756143 h 6857998"/>
              <a:gd name="connsiteX10" fmla="*/ 0 w 4240296"/>
              <a:gd name="connsiteY10" fmla="*/ 3430367 h 6857998"/>
              <a:gd name="connsiteX11" fmla="*/ 64 w 4240296"/>
              <a:gd name="connsiteY11" fmla="*/ 3428999 h 6857998"/>
              <a:gd name="connsiteX12" fmla="*/ 0 w 4240296"/>
              <a:gd name="connsiteY12" fmla="*/ 3428999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40296" h="6857998">
                <a:moveTo>
                  <a:pt x="0" y="0"/>
                </a:moveTo>
                <a:lnTo>
                  <a:pt x="4240296" y="0"/>
                </a:lnTo>
                <a:lnTo>
                  <a:pt x="4240296" y="6857998"/>
                </a:lnTo>
                <a:lnTo>
                  <a:pt x="4205936" y="6857998"/>
                </a:lnTo>
                <a:lnTo>
                  <a:pt x="806211" y="4854225"/>
                </a:lnTo>
                <a:lnTo>
                  <a:pt x="771753" y="4836228"/>
                </a:lnTo>
                <a:lnTo>
                  <a:pt x="738372" y="4814241"/>
                </a:lnTo>
                <a:lnTo>
                  <a:pt x="725102" y="4806420"/>
                </a:lnTo>
                <a:lnTo>
                  <a:pt x="726498" y="4806420"/>
                </a:lnTo>
                <a:lnTo>
                  <a:pt x="650166" y="4756143"/>
                </a:lnTo>
                <a:cubicBezTo>
                  <a:pt x="257903" y="4468822"/>
                  <a:pt x="0" y="3982248"/>
                  <a:pt x="0" y="3430367"/>
                </a:cubicBezTo>
                <a:lnTo>
                  <a:pt x="64" y="3428999"/>
                </a:lnTo>
                <a:lnTo>
                  <a:pt x="0" y="3428999"/>
                </a:lnTo>
                <a:close/>
              </a:path>
            </a:pathLst>
          </a:custGeom>
          <a:blipFill>
            <a:blip r:embed="rId2"/>
            <a:stretch>
              <a:fillRect l="-14850" b="-14850"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2F1B1-BA6E-03B7-F297-834C7135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71600"/>
            <a:ext cx="5309080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D74FA-047F-1C68-C968-37877BB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18360"/>
            <a:ext cx="5309080" cy="953690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554D3B5-A78B-8819-04AC-654592DFD0E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54" y="733644"/>
            <a:ext cx="2310866" cy="21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51284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 4">
    <p:bg>
      <p:bgPr>
        <a:gradFill flip="none" rotWithShape="1">
          <a:gsLst>
            <a:gs pos="0">
              <a:schemeClr val="accent5"/>
            </a:gs>
            <a:gs pos="100000">
              <a:srgbClr val="10037C"/>
            </a:gs>
            <a:gs pos="50000">
              <a:schemeClr val="tx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E693DB3-ECF9-FDE6-893E-E1767FCE1ED4}"/>
              </a:ext>
            </a:extLst>
          </p:cNvPr>
          <p:cNvSpPr/>
          <p:nvPr userDrawn="1"/>
        </p:nvSpPr>
        <p:spPr>
          <a:xfrm>
            <a:off x="5970128" y="0"/>
            <a:ext cx="3180222" cy="5143499"/>
          </a:xfrm>
          <a:custGeom>
            <a:avLst/>
            <a:gdLst>
              <a:gd name="connsiteX0" fmla="*/ 0 w 4240296"/>
              <a:gd name="connsiteY0" fmla="*/ 0 h 6857998"/>
              <a:gd name="connsiteX1" fmla="*/ 4240296 w 4240296"/>
              <a:gd name="connsiteY1" fmla="*/ 0 h 6857998"/>
              <a:gd name="connsiteX2" fmla="*/ 4240296 w 4240296"/>
              <a:gd name="connsiteY2" fmla="*/ 6857998 h 6857998"/>
              <a:gd name="connsiteX3" fmla="*/ 4205936 w 4240296"/>
              <a:gd name="connsiteY3" fmla="*/ 6857998 h 6857998"/>
              <a:gd name="connsiteX4" fmla="*/ 806211 w 4240296"/>
              <a:gd name="connsiteY4" fmla="*/ 4854225 h 6857998"/>
              <a:gd name="connsiteX5" fmla="*/ 771753 w 4240296"/>
              <a:gd name="connsiteY5" fmla="*/ 4836228 h 6857998"/>
              <a:gd name="connsiteX6" fmla="*/ 738372 w 4240296"/>
              <a:gd name="connsiteY6" fmla="*/ 4814241 h 6857998"/>
              <a:gd name="connsiteX7" fmla="*/ 725102 w 4240296"/>
              <a:gd name="connsiteY7" fmla="*/ 4806420 h 6857998"/>
              <a:gd name="connsiteX8" fmla="*/ 726498 w 4240296"/>
              <a:gd name="connsiteY8" fmla="*/ 4806420 h 6857998"/>
              <a:gd name="connsiteX9" fmla="*/ 650166 w 4240296"/>
              <a:gd name="connsiteY9" fmla="*/ 4756143 h 6857998"/>
              <a:gd name="connsiteX10" fmla="*/ 0 w 4240296"/>
              <a:gd name="connsiteY10" fmla="*/ 3430367 h 6857998"/>
              <a:gd name="connsiteX11" fmla="*/ 64 w 4240296"/>
              <a:gd name="connsiteY11" fmla="*/ 3428999 h 6857998"/>
              <a:gd name="connsiteX12" fmla="*/ 0 w 4240296"/>
              <a:gd name="connsiteY12" fmla="*/ 3428999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40296" h="6857998">
                <a:moveTo>
                  <a:pt x="0" y="0"/>
                </a:moveTo>
                <a:lnTo>
                  <a:pt x="4240296" y="0"/>
                </a:lnTo>
                <a:lnTo>
                  <a:pt x="4240296" y="6857998"/>
                </a:lnTo>
                <a:lnTo>
                  <a:pt x="4205936" y="6857998"/>
                </a:lnTo>
                <a:lnTo>
                  <a:pt x="806211" y="4854225"/>
                </a:lnTo>
                <a:lnTo>
                  <a:pt x="771753" y="4836228"/>
                </a:lnTo>
                <a:lnTo>
                  <a:pt x="738372" y="4814241"/>
                </a:lnTo>
                <a:lnTo>
                  <a:pt x="725102" y="4806420"/>
                </a:lnTo>
                <a:lnTo>
                  <a:pt x="726498" y="4806420"/>
                </a:lnTo>
                <a:lnTo>
                  <a:pt x="650166" y="4756143"/>
                </a:lnTo>
                <a:cubicBezTo>
                  <a:pt x="257903" y="4468822"/>
                  <a:pt x="0" y="3982248"/>
                  <a:pt x="0" y="3430367"/>
                </a:cubicBezTo>
                <a:lnTo>
                  <a:pt x="64" y="3428999"/>
                </a:lnTo>
                <a:lnTo>
                  <a:pt x="0" y="3428999"/>
                </a:lnTo>
                <a:close/>
              </a:path>
            </a:pathLst>
          </a:custGeom>
          <a:blipFill>
            <a:blip r:embed="rId2"/>
            <a:stretch>
              <a:fillRect l="-14850" b="-14850"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2F1B1-BA6E-03B7-F297-834C7135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71600"/>
            <a:ext cx="5309080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D74FA-047F-1C68-C968-37877BB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18360"/>
            <a:ext cx="5309080" cy="953690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C07B3BE-D795-2D18-739D-40BC5E77A8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54" y="733644"/>
            <a:ext cx="2310866" cy="21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9539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Add Your Image">
    <p:bg>
      <p:bgPr>
        <a:gradFill flip="none" rotWithShape="1">
          <a:gsLst>
            <a:gs pos="0">
              <a:schemeClr val="accent5"/>
            </a:gs>
            <a:gs pos="100000">
              <a:srgbClr val="10037C"/>
            </a:gs>
            <a:gs pos="50000">
              <a:schemeClr val="tx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9901646-E2D8-59E2-4F6E-820B38B56B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73540" y="-3411"/>
            <a:ext cx="3180223" cy="5143499"/>
          </a:xfrm>
          <a:custGeom>
            <a:avLst/>
            <a:gdLst>
              <a:gd name="connsiteX0" fmla="*/ 0 w 4240297"/>
              <a:gd name="connsiteY0" fmla="*/ 0 h 6857999"/>
              <a:gd name="connsiteX1" fmla="*/ 4240297 w 4240297"/>
              <a:gd name="connsiteY1" fmla="*/ 0 h 6857999"/>
              <a:gd name="connsiteX2" fmla="*/ 4240297 w 4240297"/>
              <a:gd name="connsiteY2" fmla="*/ 6857999 h 6857999"/>
              <a:gd name="connsiteX3" fmla="*/ 4205936 w 4240297"/>
              <a:gd name="connsiteY3" fmla="*/ 6857999 h 6857999"/>
              <a:gd name="connsiteX4" fmla="*/ 806211 w 4240297"/>
              <a:gd name="connsiteY4" fmla="*/ 4854226 h 6857999"/>
              <a:gd name="connsiteX5" fmla="*/ 771753 w 4240297"/>
              <a:gd name="connsiteY5" fmla="*/ 4836229 h 6857999"/>
              <a:gd name="connsiteX6" fmla="*/ 738372 w 4240297"/>
              <a:gd name="connsiteY6" fmla="*/ 4814242 h 6857999"/>
              <a:gd name="connsiteX7" fmla="*/ 725102 w 4240297"/>
              <a:gd name="connsiteY7" fmla="*/ 4806421 h 6857999"/>
              <a:gd name="connsiteX8" fmla="*/ 726498 w 4240297"/>
              <a:gd name="connsiteY8" fmla="*/ 4806421 h 6857999"/>
              <a:gd name="connsiteX9" fmla="*/ 650166 w 4240297"/>
              <a:gd name="connsiteY9" fmla="*/ 4756144 h 6857999"/>
              <a:gd name="connsiteX10" fmla="*/ 0 w 4240297"/>
              <a:gd name="connsiteY10" fmla="*/ 3430368 h 6857999"/>
              <a:gd name="connsiteX11" fmla="*/ 64 w 4240297"/>
              <a:gd name="connsiteY11" fmla="*/ 3429000 h 6857999"/>
              <a:gd name="connsiteX12" fmla="*/ 0 w 4240297"/>
              <a:gd name="connsiteY12" fmla="*/ 342900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40297" h="6857999">
                <a:moveTo>
                  <a:pt x="0" y="0"/>
                </a:moveTo>
                <a:lnTo>
                  <a:pt x="4240297" y="0"/>
                </a:lnTo>
                <a:lnTo>
                  <a:pt x="4240297" y="6857999"/>
                </a:lnTo>
                <a:lnTo>
                  <a:pt x="4205936" y="6857999"/>
                </a:lnTo>
                <a:lnTo>
                  <a:pt x="806211" y="4854226"/>
                </a:lnTo>
                <a:lnTo>
                  <a:pt x="771753" y="4836229"/>
                </a:lnTo>
                <a:lnTo>
                  <a:pt x="738372" y="4814242"/>
                </a:lnTo>
                <a:lnTo>
                  <a:pt x="725102" y="4806421"/>
                </a:lnTo>
                <a:lnTo>
                  <a:pt x="726498" y="4806421"/>
                </a:lnTo>
                <a:lnTo>
                  <a:pt x="650166" y="4756144"/>
                </a:lnTo>
                <a:cubicBezTo>
                  <a:pt x="257903" y="4468823"/>
                  <a:pt x="0" y="3982249"/>
                  <a:pt x="0" y="3430368"/>
                </a:cubicBezTo>
                <a:lnTo>
                  <a:pt x="64" y="3429000"/>
                </a:lnTo>
                <a:lnTo>
                  <a:pt x="0" y="3429000"/>
                </a:lnTo>
                <a:close/>
              </a:path>
            </a:pathLst>
          </a:custGeom>
          <a:blipFill>
            <a:blip r:embed="rId2"/>
            <a:stretch>
              <a:fillRect l="-14850" b="-14850"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txBody>
          <a:bodyPr wrap="square" bIns="548640" anchor="ctr">
            <a:noAutofit/>
          </a:bodyPr>
          <a:lstStyle>
            <a:lvl1pPr marL="34290" indent="0" algn="ctr">
              <a:buNone/>
              <a:defRPr sz="1350">
                <a:solidFill>
                  <a:schemeClr val="bg2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2F1B1-BA6E-03B7-F297-834C7135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71600"/>
            <a:ext cx="5309080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D74FA-047F-1C68-C968-37877BBFD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18360"/>
            <a:ext cx="5309080" cy="953690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B477097-F737-55A1-7753-80463BFB579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554" y="733644"/>
            <a:ext cx="2310866" cy="21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270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lue">
    <p:bg>
      <p:bgPr>
        <a:gradFill flip="none" rotWithShape="1">
          <a:gsLst>
            <a:gs pos="50000">
              <a:schemeClr val="tx2"/>
            </a:gs>
            <a:gs pos="100000">
              <a:srgbClr val="10037C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C78EB1-C0D8-1F0C-5513-8813F862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0"/>
            <a:ext cx="8177213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62A644C-764F-AE68-54DE-F9C765992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018360"/>
            <a:ext cx="8177213" cy="782241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1CA60FC-B4B9-6C77-F18E-DC1AC957D05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09166" y="4871666"/>
            <a:ext cx="1096655" cy="10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1703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Nav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C78EB1-C0D8-1F0C-5513-8813F862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371600"/>
            <a:ext cx="8177213" cy="249006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3600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62A644C-764F-AE68-54DE-F9C765992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018360"/>
            <a:ext cx="8177213" cy="782241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50">
                <a:solidFill>
                  <a:schemeClr val="bg1"/>
                </a:solidFill>
                <a:latin typeface="Aptos" panose="020B00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32F2700-9EFE-9D3A-578D-7E356776508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09166" y="4871666"/>
            <a:ext cx="1096655" cy="10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27120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8F67123C-49B5-B1CE-2889-75CABDB49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8C0EAEF-8D80-FC51-7837-72F529DA8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B9AD71C-3549-957F-4046-B51D00360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8458201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9F2A77-9BE4-F3B1-6206-1475D5C86F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200150"/>
            <a:ext cx="8458201" cy="35268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1FF721A-1B21-4DCC-56F6-88E02ED45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81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ield Right - Larg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B105D31-7EEF-58CD-0B9F-5F04B369F8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12506" y="-6757"/>
            <a:ext cx="4951476" cy="5157216"/>
          </a:xfrm>
          <a:custGeom>
            <a:avLst/>
            <a:gdLst>
              <a:gd name="connsiteX0" fmla="*/ 0 w 6584334"/>
              <a:gd name="connsiteY0" fmla="*/ 0 h 6857999"/>
              <a:gd name="connsiteX1" fmla="*/ 6584334 w 6584334"/>
              <a:gd name="connsiteY1" fmla="*/ 0 h 6857999"/>
              <a:gd name="connsiteX2" fmla="*/ 6584334 w 6584334"/>
              <a:gd name="connsiteY2" fmla="*/ 6857999 h 6857999"/>
              <a:gd name="connsiteX3" fmla="*/ 4560074 w 6584334"/>
              <a:gd name="connsiteY3" fmla="*/ 6857999 h 6857999"/>
              <a:gd name="connsiteX4" fmla="*/ 874094 w 6584334"/>
              <a:gd name="connsiteY4" fmla="*/ 4854226 h 6857999"/>
              <a:gd name="connsiteX5" fmla="*/ 836734 w 6584334"/>
              <a:gd name="connsiteY5" fmla="*/ 4836229 h 6857999"/>
              <a:gd name="connsiteX6" fmla="*/ 800543 w 6584334"/>
              <a:gd name="connsiteY6" fmla="*/ 4814242 h 6857999"/>
              <a:gd name="connsiteX7" fmla="*/ 786155 w 6584334"/>
              <a:gd name="connsiteY7" fmla="*/ 4806421 h 6857999"/>
              <a:gd name="connsiteX8" fmla="*/ 787669 w 6584334"/>
              <a:gd name="connsiteY8" fmla="*/ 4806421 h 6857999"/>
              <a:gd name="connsiteX9" fmla="*/ 704910 w 6584334"/>
              <a:gd name="connsiteY9" fmla="*/ 4756144 h 6857999"/>
              <a:gd name="connsiteX10" fmla="*/ 0 w 6584334"/>
              <a:gd name="connsiteY10" fmla="*/ 3430368 h 6857999"/>
              <a:gd name="connsiteX11" fmla="*/ 69 w 6584334"/>
              <a:gd name="connsiteY11" fmla="*/ 3429000 h 6857999"/>
              <a:gd name="connsiteX12" fmla="*/ 0 w 6584334"/>
              <a:gd name="connsiteY12" fmla="*/ 342900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4334" h="6857999">
                <a:moveTo>
                  <a:pt x="0" y="0"/>
                </a:moveTo>
                <a:lnTo>
                  <a:pt x="6584334" y="0"/>
                </a:lnTo>
                <a:lnTo>
                  <a:pt x="6584334" y="6857999"/>
                </a:lnTo>
                <a:lnTo>
                  <a:pt x="4560074" y="6857999"/>
                </a:lnTo>
                <a:lnTo>
                  <a:pt x="874094" y="4854226"/>
                </a:lnTo>
                <a:lnTo>
                  <a:pt x="836734" y="4836229"/>
                </a:lnTo>
                <a:lnTo>
                  <a:pt x="800543" y="4814242"/>
                </a:lnTo>
                <a:lnTo>
                  <a:pt x="786155" y="4806421"/>
                </a:lnTo>
                <a:lnTo>
                  <a:pt x="787669" y="4806421"/>
                </a:lnTo>
                <a:lnTo>
                  <a:pt x="704910" y="4756144"/>
                </a:lnTo>
                <a:cubicBezTo>
                  <a:pt x="279618" y="4468823"/>
                  <a:pt x="0" y="3982249"/>
                  <a:pt x="0" y="3430368"/>
                </a:cubicBezTo>
                <a:lnTo>
                  <a:pt x="69" y="3429000"/>
                </a:lnTo>
                <a:lnTo>
                  <a:pt x="0" y="3429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9525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txBody>
          <a:bodyPr wrap="square" bIns="548640" anchor="ctr">
            <a:noAutofit/>
          </a:bodyPr>
          <a:lstStyle>
            <a:lvl1pPr marL="34290" indent="0" algn="ctr">
              <a:buNone/>
              <a:defRPr sz="1350">
                <a:solidFill>
                  <a:schemeClr val="bg2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9376C9-E3DE-E4DA-B527-C2B70CBCBD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E3AEC8-0803-D4C1-7D52-0E6D68423B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B49A168C-1EC2-CB61-DB1B-FFC47318D6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3744874" cy="334515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16DB7-DC6F-AF54-98CF-09B519983F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1200151"/>
            <a:ext cx="3744516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62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ield Right - Small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9376C9-E3DE-E4DA-B527-C2B70CBCBD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E3AEC8-0803-D4C1-7D52-0E6D68423B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B49A168C-1EC2-CB61-DB1B-FFC47318D6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5778625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B4BDC39-EC0B-795E-818D-54DC0C57540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1644" y="-3412"/>
            <a:ext cx="2849113" cy="4963535"/>
          </a:xfrm>
          <a:custGeom>
            <a:avLst/>
            <a:gdLst>
              <a:gd name="connsiteX0" fmla="*/ 0 w 3798817"/>
              <a:gd name="connsiteY0" fmla="*/ 0 h 6618046"/>
              <a:gd name="connsiteX1" fmla="*/ 3798817 w 3798817"/>
              <a:gd name="connsiteY1" fmla="*/ 0 h 6618046"/>
              <a:gd name="connsiteX2" fmla="*/ 3798817 w 3798817"/>
              <a:gd name="connsiteY2" fmla="*/ 6618046 h 6618046"/>
              <a:gd name="connsiteX3" fmla="*/ 806211 w 3798817"/>
              <a:gd name="connsiteY3" fmla="*/ 4854226 h 6618046"/>
              <a:gd name="connsiteX4" fmla="*/ 771753 w 3798817"/>
              <a:gd name="connsiteY4" fmla="*/ 4836229 h 6618046"/>
              <a:gd name="connsiteX5" fmla="*/ 738372 w 3798817"/>
              <a:gd name="connsiteY5" fmla="*/ 4814242 h 6618046"/>
              <a:gd name="connsiteX6" fmla="*/ 725102 w 3798817"/>
              <a:gd name="connsiteY6" fmla="*/ 4806421 h 6618046"/>
              <a:gd name="connsiteX7" fmla="*/ 726498 w 3798817"/>
              <a:gd name="connsiteY7" fmla="*/ 4806421 h 6618046"/>
              <a:gd name="connsiteX8" fmla="*/ 650166 w 3798817"/>
              <a:gd name="connsiteY8" fmla="*/ 4756144 h 6618046"/>
              <a:gd name="connsiteX9" fmla="*/ 0 w 3798817"/>
              <a:gd name="connsiteY9" fmla="*/ 3430368 h 6618046"/>
              <a:gd name="connsiteX10" fmla="*/ 64 w 3798817"/>
              <a:gd name="connsiteY10" fmla="*/ 3429000 h 6618046"/>
              <a:gd name="connsiteX11" fmla="*/ 0 w 3798817"/>
              <a:gd name="connsiteY11" fmla="*/ 3429000 h 6618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98817" h="6618046">
                <a:moveTo>
                  <a:pt x="0" y="0"/>
                </a:moveTo>
                <a:lnTo>
                  <a:pt x="3798817" y="0"/>
                </a:lnTo>
                <a:lnTo>
                  <a:pt x="3798817" y="6618046"/>
                </a:lnTo>
                <a:lnTo>
                  <a:pt x="806211" y="4854226"/>
                </a:lnTo>
                <a:lnTo>
                  <a:pt x="771753" y="4836229"/>
                </a:lnTo>
                <a:lnTo>
                  <a:pt x="738372" y="4814242"/>
                </a:lnTo>
                <a:lnTo>
                  <a:pt x="725102" y="4806421"/>
                </a:lnTo>
                <a:lnTo>
                  <a:pt x="726498" y="4806421"/>
                </a:lnTo>
                <a:lnTo>
                  <a:pt x="650166" y="4756144"/>
                </a:lnTo>
                <a:cubicBezTo>
                  <a:pt x="257903" y="4468823"/>
                  <a:pt x="0" y="3982249"/>
                  <a:pt x="0" y="3430368"/>
                </a:cubicBezTo>
                <a:lnTo>
                  <a:pt x="64" y="3429000"/>
                </a:lnTo>
                <a:lnTo>
                  <a:pt x="0" y="3429000"/>
                </a:lnTo>
                <a:close/>
              </a:path>
            </a:pathLst>
          </a:custGeom>
          <a:blipFill>
            <a:blip r:embed="rId2"/>
            <a:stretch>
              <a:fillRect l="-14850" b="-14850"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txBody>
          <a:bodyPr wrap="square" bIns="548640" anchor="ctr">
            <a:noAutofit/>
          </a:bodyPr>
          <a:lstStyle>
            <a:lvl1pPr marL="34290" indent="0" algn="ctr">
              <a:buNone/>
              <a:defRPr sz="1350">
                <a:solidFill>
                  <a:schemeClr val="bg2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5127BAE-B773-9CE4-CBB4-DC6488CCA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5793" y="1200151"/>
            <a:ext cx="5785732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77F9CD6-9F85-30E1-3524-C0D9CF1C15B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30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9AD71C-3549-957F-4046-B51D00360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8458201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9F2A77-9BE4-F3B1-6206-1475D5C86F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200150"/>
            <a:ext cx="8458201" cy="35268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389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ield Left - Larg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CA312D7-A283-8E90-143B-657FFDD4A8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6756" y="0"/>
            <a:ext cx="4951476" cy="5157216"/>
          </a:xfrm>
          <a:custGeom>
            <a:avLst/>
            <a:gdLst>
              <a:gd name="connsiteX0" fmla="*/ 0 w 6601968"/>
              <a:gd name="connsiteY0" fmla="*/ 0 h 6876288"/>
              <a:gd name="connsiteX1" fmla="*/ 6601968 w 6601968"/>
              <a:gd name="connsiteY1" fmla="*/ 0 h 6876288"/>
              <a:gd name="connsiteX2" fmla="*/ 6601968 w 6601968"/>
              <a:gd name="connsiteY2" fmla="*/ 3438145 h 6876288"/>
              <a:gd name="connsiteX3" fmla="*/ 6601899 w 6601968"/>
              <a:gd name="connsiteY3" fmla="*/ 3438145 h 6876288"/>
              <a:gd name="connsiteX4" fmla="*/ 6601968 w 6601968"/>
              <a:gd name="connsiteY4" fmla="*/ 3439516 h 6876288"/>
              <a:gd name="connsiteX5" fmla="*/ 5895170 w 6601968"/>
              <a:gd name="connsiteY5" fmla="*/ 4768828 h 6876288"/>
              <a:gd name="connsiteX6" fmla="*/ 5812190 w 6601968"/>
              <a:gd name="connsiteY6" fmla="*/ 4819239 h 6876288"/>
              <a:gd name="connsiteX7" fmla="*/ 5813708 w 6601968"/>
              <a:gd name="connsiteY7" fmla="*/ 4819239 h 6876288"/>
              <a:gd name="connsiteX8" fmla="*/ 5799281 w 6601968"/>
              <a:gd name="connsiteY8" fmla="*/ 4827081 h 6876288"/>
              <a:gd name="connsiteX9" fmla="*/ 5762993 w 6601968"/>
              <a:gd name="connsiteY9" fmla="*/ 4849127 h 6876288"/>
              <a:gd name="connsiteX10" fmla="*/ 5725533 w 6601968"/>
              <a:gd name="connsiteY10" fmla="*/ 4867172 h 6876288"/>
              <a:gd name="connsiteX11" fmla="*/ 2029682 w 6601968"/>
              <a:gd name="connsiteY11" fmla="*/ 6876288 h 6876288"/>
              <a:gd name="connsiteX12" fmla="*/ 0 w 6601968"/>
              <a:gd name="connsiteY12" fmla="*/ 6876288 h 687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601968" h="6876288">
                <a:moveTo>
                  <a:pt x="0" y="0"/>
                </a:moveTo>
                <a:lnTo>
                  <a:pt x="6601968" y="0"/>
                </a:lnTo>
                <a:lnTo>
                  <a:pt x="6601968" y="3438145"/>
                </a:lnTo>
                <a:lnTo>
                  <a:pt x="6601899" y="3438145"/>
                </a:lnTo>
                <a:lnTo>
                  <a:pt x="6601968" y="3439516"/>
                </a:lnTo>
                <a:cubicBezTo>
                  <a:pt x="6601968" y="3992869"/>
                  <a:pt x="6321601" y="4480741"/>
                  <a:pt x="5895170" y="4768828"/>
                </a:cubicBezTo>
                <a:lnTo>
                  <a:pt x="5812190" y="4819239"/>
                </a:lnTo>
                <a:lnTo>
                  <a:pt x="5813708" y="4819239"/>
                </a:lnTo>
                <a:lnTo>
                  <a:pt x="5799281" y="4827081"/>
                </a:lnTo>
                <a:lnTo>
                  <a:pt x="5762993" y="4849127"/>
                </a:lnTo>
                <a:lnTo>
                  <a:pt x="5725533" y="4867172"/>
                </a:lnTo>
                <a:lnTo>
                  <a:pt x="2029682" y="6876288"/>
                </a:lnTo>
                <a:lnTo>
                  <a:pt x="0" y="6876288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txBody>
          <a:bodyPr vert="horz" wrap="square" lIns="0" tIns="0" rIns="0" bIns="548640" rtlCol="0" anchor="ctr">
            <a:noAutofit/>
          </a:bodyPr>
          <a:lstStyle>
            <a:lvl1pPr marL="34290" indent="0" algn="ctr" defTabSz="685800" rtl="0" eaLnBrk="1" latinLnBrk="0" hangingPunct="1">
              <a:lnSpc>
                <a:spcPct val="100000"/>
              </a:lnSpc>
              <a:spcBef>
                <a:spcPts val="1350"/>
              </a:spcBef>
              <a:buClr>
                <a:schemeClr val="tx2"/>
              </a:buClr>
              <a:buFont typeface="Arial" panose="020B0604020202020204" pitchFamily="34" charset="0"/>
              <a:buNone/>
              <a:defRPr lang="en-US" sz="1350" kern="1200" dirty="0" smtClean="0">
                <a:solidFill>
                  <a:schemeClr val="bg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</a:lstStyle>
          <a:p>
            <a:pPr marL="34290" lvl="0" indent="0" algn="ctr">
              <a:buNone/>
            </a:pPr>
            <a:r>
              <a:rPr lang="en-GB"/>
              <a:t>Click icon to add picture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B9EC520-2ECA-F7E2-3C87-3C6536F3AE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3888" y="4871667"/>
            <a:ext cx="1087213" cy="103913"/>
          </a:xfrm>
          <a:prstGeom prst="rect">
            <a:avLst/>
          </a:prstGeom>
          <a:effectLst/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AA3350E1-99A9-2B0D-0722-EA6A60DDE1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27551" y="350007"/>
            <a:ext cx="3799811" cy="334515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EC1B168-FF74-96E6-6DFE-EAF404DF14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27551" y="1200151"/>
            <a:ext cx="3799811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C87313-0487-3E74-2FE2-037EEA2AC2C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25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ield Left - Small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FDDC057-8C27-307A-DC20-2AF06A3950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0133" y="-6755"/>
            <a:ext cx="2859247" cy="4847374"/>
          </a:xfrm>
          <a:custGeom>
            <a:avLst/>
            <a:gdLst>
              <a:gd name="connsiteX0" fmla="*/ 0 w 3812329"/>
              <a:gd name="connsiteY0" fmla="*/ 0 h 6463165"/>
              <a:gd name="connsiteX1" fmla="*/ 3812329 w 3812329"/>
              <a:gd name="connsiteY1" fmla="*/ 0 h 6463165"/>
              <a:gd name="connsiteX2" fmla="*/ 3812329 w 3812329"/>
              <a:gd name="connsiteY2" fmla="*/ 3438145 h 6463165"/>
              <a:gd name="connsiteX3" fmla="*/ 3812260 w 3812329"/>
              <a:gd name="connsiteY3" fmla="*/ 3438145 h 6463165"/>
              <a:gd name="connsiteX4" fmla="*/ 3812329 w 3812329"/>
              <a:gd name="connsiteY4" fmla="*/ 3439516 h 6463165"/>
              <a:gd name="connsiteX5" fmla="*/ 3105531 w 3812329"/>
              <a:gd name="connsiteY5" fmla="*/ 4768828 h 6463165"/>
              <a:gd name="connsiteX6" fmla="*/ 3022551 w 3812329"/>
              <a:gd name="connsiteY6" fmla="*/ 4819239 h 6463165"/>
              <a:gd name="connsiteX7" fmla="*/ 3024069 w 3812329"/>
              <a:gd name="connsiteY7" fmla="*/ 4819239 h 6463165"/>
              <a:gd name="connsiteX8" fmla="*/ 3009642 w 3812329"/>
              <a:gd name="connsiteY8" fmla="*/ 4827081 h 6463165"/>
              <a:gd name="connsiteX9" fmla="*/ 2973354 w 3812329"/>
              <a:gd name="connsiteY9" fmla="*/ 4849127 h 6463165"/>
              <a:gd name="connsiteX10" fmla="*/ 2935894 w 3812329"/>
              <a:gd name="connsiteY10" fmla="*/ 4867172 h 6463165"/>
              <a:gd name="connsiteX11" fmla="*/ 0 w 3812329"/>
              <a:gd name="connsiteY11" fmla="*/ 6463165 h 6463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12329" h="6463165">
                <a:moveTo>
                  <a:pt x="0" y="0"/>
                </a:moveTo>
                <a:lnTo>
                  <a:pt x="3812329" y="0"/>
                </a:lnTo>
                <a:lnTo>
                  <a:pt x="3812329" y="3438145"/>
                </a:lnTo>
                <a:lnTo>
                  <a:pt x="3812260" y="3438145"/>
                </a:lnTo>
                <a:lnTo>
                  <a:pt x="3812329" y="3439516"/>
                </a:lnTo>
                <a:cubicBezTo>
                  <a:pt x="3812329" y="3992869"/>
                  <a:pt x="3531962" y="4480741"/>
                  <a:pt x="3105531" y="4768828"/>
                </a:cubicBezTo>
                <a:lnTo>
                  <a:pt x="3022551" y="4819239"/>
                </a:lnTo>
                <a:lnTo>
                  <a:pt x="3024069" y="4819239"/>
                </a:lnTo>
                <a:lnTo>
                  <a:pt x="3009642" y="4827081"/>
                </a:lnTo>
                <a:lnTo>
                  <a:pt x="2973354" y="4849127"/>
                </a:lnTo>
                <a:lnTo>
                  <a:pt x="2935894" y="4867172"/>
                </a:lnTo>
                <a:lnTo>
                  <a:pt x="0" y="646316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12700"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alpha val="0"/>
                  </a:schemeClr>
                </a:gs>
              </a:gsLst>
              <a:lin ang="16200000" scaled="1"/>
              <a:tileRect/>
            </a:gradFill>
          </a:ln>
        </p:spPr>
        <p:txBody>
          <a:bodyPr wrap="square" bIns="548640" anchor="ctr">
            <a:noAutofit/>
          </a:bodyPr>
          <a:lstStyle>
            <a:lvl1pPr marL="3429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B9EC520-2ECA-F7E2-3C87-3C6536F3AE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3888" y="4871667"/>
            <a:ext cx="1087213" cy="103913"/>
          </a:xfrm>
          <a:prstGeom prst="rect">
            <a:avLst/>
          </a:prstGeom>
          <a:effectLst/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AA3350E1-99A9-2B0D-0722-EA6A60DDE1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03331" y="350007"/>
            <a:ext cx="5924031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7924CCD-3AAF-3DA1-F15F-C08A2D110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2ABC922-5CBC-A1DE-F8D1-403A37E277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19F08BE-BE92-7C0B-A93F-5A8827A776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03331" y="1200151"/>
            <a:ext cx="5924031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38A348B-889D-8478-3476-7467D86DB83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9975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8F67123C-49B5-B1CE-2889-75CABDB49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8C0EAEF-8D80-FC51-7837-72F529DA8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B9AD71C-3549-957F-4046-B51D00360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8458201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8302384-0A45-5DB1-03D8-A4F37827D1D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0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s and Photos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A86A7A2-31AA-A826-14E9-1F0D5C6AA8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305" y="1558997"/>
            <a:ext cx="1802220" cy="1802220"/>
          </a:xfrm>
          <a:custGeom>
            <a:avLst/>
            <a:gdLst>
              <a:gd name="connsiteX0" fmla="*/ 1352993 w 2705986"/>
              <a:gd name="connsiteY0" fmla="*/ 0 h 2705986"/>
              <a:gd name="connsiteX1" fmla="*/ 2705986 w 2705986"/>
              <a:gd name="connsiteY1" fmla="*/ 1352993 h 2705986"/>
              <a:gd name="connsiteX2" fmla="*/ 1352993 w 2705986"/>
              <a:gd name="connsiteY2" fmla="*/ 2705986 h 2705986"/>
              <a:gd name="connsiteX3" fmla="*/ 0 w 2705986"/>
              <a:gd name="connsiteY3" fmla="*/ 1352993 h 2705986"/>
              <a:gd name="connsiteX4" fmla="*/ 1352993 w 2705986"/>
              <a:gd name="connsiteY4" fmla="*/ 0 h 2705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5986" h="2705986">
                <a:moveTo>
                  <a:pt x="1352993" y="0"/>
                </a:moveTo>
                <a:cubicBezTo>
                  <a:pt x="2100230" y="0"/>
                  <a:pt x="2705986" y="605756"/>
                  <a:pt x="2705986" y="1352993"/>
                </a:cubicBezTo>
                <a:cubicBezTo>
                  <a:pt x="2705986" y="2100230"/>
                  <a:pt x="2100230" y="2705986"/>
                  <a:pt x="1352993" y="2705986"/>
                </a:cubicBezTo>
                <a:cubicBezTo>
                  <a:pt x="605756" y="2705986"/>
                  <a:pt x="0" y="2100230"/>
                  <a:pt x="0" y="1352993"/>
                </a:cubicBezTo>
                <a:cubicBezTo>
                  <a:pt x="0" y="605756"/>
                  <a:pt x="605756" y="0"/>
                  <a:pt x="1352993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2"/>
            </a:solidFill>
          </a:ln>
          <a:effectLst>
            <a:outerShdw blurRad="101600" dist="63500" dir="5400000" algn="t" rotWithShape="0">
              <a:prstClr val="black">
                <a:alpha val="1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57200" rtlCol="0" anchor="ctr"/>
          <a:lstStyle>
            <a:lvl1pPr marL="0" indent="0" algn="ctr">
              <a:buFont typeface="Arial" panose="020B0604020202020204" pitchFamily="34" charset="0"/>
              <a:buNone/>
              <a:defRPr lang="en-US" dirty="0">
                <a:solidFill>
                  <a:schemeClr val="lt1"/>
                </a:solidFill>
                <a:cs typeface="Arial" panose="020B0604020202020204" pitchFamily="34" charset="0"/>
              </a:defRPr>
            </a:lvl1pPr>
          </a:lstStyle>
          <a:p>
            <a:pPr marL="0" lvl="0" algn="ctr"/>
            <a:r>
              <a:rPr lang="en-US"/>
              <a:t>Add photo here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361F3B5-B159-403B-26DE-F8463A0C1FC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65743" y="1558997"/>
            <a:ext cx="1802220" cy="1802220"/>
          </a:xfrm>
          <a:custGeom>
            <a:avLst/>
            <a:gdLst>
              <a:gd name="connsiteX0" fmla="*/ 1352993 w 2705986"/>
              <a:gd name="connsiteY0" fmla="*/ 0 h 2705986"/>
              <a:gd name="connsiteX1" fmla="*/ 2705986 w 2705986"/>
              <a:gd name="connsiteY1" fmla="*/ 1352993 h 2705986"/>
              <a:gd name="connsiteX2" fmla="*/ 1352993 w 2705986"/>
              <a:gd name="connsiteY2" fmla="*/ 2705986 h 2705986"/>
              <a:gd name="connsiteX3" fmla="*/ 0 w 2705986"/>
              <a:gd name="connsiteY3" fmla="*/ 1352993 h 2705986"/>
              <a:gd name="connsiteX4" fmla="*/ 1352993 w 2705986"/>
              <a:gd name="connsiteY4" fmla="*/ 0 h 2705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5986" h="2705986">
                <a:moveTo>
                  <a:pt x="1352993" y="0"/>
                </a:moveTo>
                <a:cubicBezTo>
                  <a:pt x="2100230" y="0"/>
                  <a:pt x="2705986" y="605756"/>
                  <a:pt x="2705986" y="1352993"/>
                </a:cubicBezTo>
                <a:cubicBezTo>
                  <a:pt x="2705986" y="2100230"/>
                  <a:pt x="2100230" y="2705986"/>
                  <a:pt x="1352993" y="2705986"/>
                </a:cubicBezTo>
                <a:cubicBezTo>
                  <a:pt x="605756" y="2705986"/>
                  <a:pt x="0" y="2100230"/>
                  <a:pt x="0" y="1352993"/>
                </a:cubicBezTo>
                <a:cubicBezTo>
                  <a:pt x="0" y="605756"/>
                  <a:pt x="605756" y="0"/>
                  <a:pt x="1352993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2"/>
            </a:solidFill>
          </a:ln>
          <a:effectLst>
            <a:outerShdw blurRad="101600" dist="63500" dir="5400000" algn="t" rotWithShape="0">
              <a:prstClr val="black">
                <a:alpha val="1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57200" rtlCol="0" anchor="ctr"/>
          <a:lstStyle>
            <a:lvl1pPr marL="0" indent="0" algn="ctr">
              <a:buFont typeface="Arial" panose="020B0604020202020204" pitchFamily="34" charset="0"/>
              <a:buNone/>
              <a:defRPr lang="en-US" dirty="0">
                <a:solidFill>
                  <a:schemeClr val="lt1"/>
                </a:solidFill>
                <a:cs typeface="Arial" panose="020B0604020202020204" pitchFamily="34" charset="0"/>
              </a:defRPr>
            </a:lvl1pPr>
          </a:lstStyle>
          <a:p>
            <a:pPr marL="0" lvl="0" algn="ctr"/>
            <a:r>
              <a:rPr lang="en-US"/>
              <a:t>Add photo here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3DA7183-3A86-0023-8548-AADBEAF5BEF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11182" y="1558997"/>
            <a:ext cx="1802220" cy="1802220"/>
          </a:xfrm>
          <a:custGeom>
            <a:avLst/>
            <a:gdLst>
              <a:gd name="connsiteX0" fmla="*/ 1352993 w 2705986"/>
              <a:gd name="connsiteY0" fmla="*/ 0 h 2705986"/>
              <a:gd name="connsiteX1" fmla="*/ 2705986 w 2705986"/>
              <a:gd name="connsiteY1" fmla="*/ 1352993 h 2705986"/>
              <a:gd name="connsiteX2" fmla="*/ 1352993 w 2705986"/>
              <a:gd name="connsiteY2" fmla="*/ 2705986 h 2705986"/>
              <a:gd name="connsiteX3" fmla="*/ 0 w 2705986"/>
              <a:gd name="connsiteY3" fmla="*/ 1352993 h 2705986"/>
              <a:gd name="connsiteX4" fmla="*/ 1352993 w 2705986"/>
              <a:gd name="connsiteY4" fmla="*/ 0 h 2705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5986" h="2705986">
                <a:moveTo>
                  <a:pt x="1352993" y="0"/>
                </a:moveTo>
                <a:cubicBezTo>
                  <a:pt x="2100230" y="0"/>
                  <a:pt x="2705986" y="605756"/>
                  <a:pt x="2705986" y="1352993"/>
                </a:cubicBezTo>
                <a:cubicBezTo>
                  <a:pt x="2705986" y="2100230"/>
                  <a:pt x="2100230" y="2705986"/>
                  <a:pt x="1352993" y="2705986"/>
                </a:cubicBezTo>
                <a:cubicBezTo>
                  <a:pt x="605756" y="2705986"/>
                  <a:pt x="0" y="2100230"/>
                  <a:pt x="0" y="1352993"/>
                </a:cubicBezTo>
                <a:cubicBezTo>
                  <a:pt x="0" y="605756"/>
                  <a:pt x="605756" y="0"/>
                  <a:pt x="1352993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2"/>
            </a:solidFill>
          </a:ln>
          <a:effectLst>
            <a:outerShdw blurRad="101600" dist="63500" dir="5400000" algn="t" rotWithShape="0">
              <a:prstClr val="black">
                <a:alpha val="1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57200" rtlCol="0" anchor="ctr"/>
          <a:lstStyle>
            <a:lvl1pPr marL="0" indent="0" algn="ctr">
              <a:buFont typeface="Arial" panose="020B0604020202020204" pitchFamily="34" charset="0"/>
              <a:buNone/>
              <a:defRPr lang="en-US" dirty="0">
                <a:solidFill>
                  <a:schemeClr val="lt1"/>
                </a:solidFill>
                <a:cs typeface="Arial" panose="020B0604020202020204" pitchFamily="34" charset="0"/>
              </a:defRPr>
            </a:lvl1pPr>
          </a:lstStyle>
          <a:p>
            <a:pPr marL="0" lvl="0" algn="ctr"/>
            <a:r>
              <a:rPr lang="en-US"/>
              <a:t>Add photo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346BE9C-2B28-B14A-DFF9-C27670016CA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56620" y="1558997"/>
            <a:ext cx="1802220" cy="1802220"/>
          </a:xfrm>
          <a:custGeom>
            <a:avLst/>
            <a:gdLst>
              <a:gd name="connsiteX0" fmla="*/ 1352993 w 2705986"/>
              <a:gd name="connsiteY0" fmla="*/ 0 h 2705986"/>
              <a:gd name="connsiteX1" fmla="*/ 2705986 w 2705986"/>
              <a:gd name="connsiteY1" fmla="*/ 1352993 h 2705986"/>
              <a:gd name="connsiteX2" fmla="*/ 1352993 w 2705986"/>
              <a:gd name="connsiteY2" fmla="*/ 2705986 h 2705986"/>
              <a:gd name="connsiteX3" fmla="*/ 0 w 2705986"/>
              <a:gd name="connsiteY3" fmla="*/ 1352993 h 2705986"/>
              <a:gd name="connsiteX4" fmla="*/ 1352993 w 2705986"/>
              <a:gd name="connsiteY4" fmla="*/ 0 h 2705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5986" h="2705986">
                <a:moveTo>
                  <a:pt x="1352993" y="0"/>
                </a:moveTo>
                <a:cubicBezTo>
                  <a:pt x="2100230" y="0"/>
                  <a:pt x="2705986" y="605756"/>
                  <a:pt x="2705986" y="1352993"/>
                </a:cubicBezTo>
                <a:cubicBezTo>
                  <a:pt x="2705986" y="2100230"/>
                  <a:pt x="2100230" y="2705986"/>
                  <a:pt x="1352993" y="2705986"/>
                </a:cubicBezTo>
                <a:cubicBezTo>
                  <a:pt x="605756" y="2705986"/>
                  <a:pt x="0" y="2100230"/>
                  <a:pt x="0" y="1352993"/>
                </a:cubicBezTo>
                <a:cubicBezTo>
                  <a:pt x="0" y="605756"/>
                  <a:pt x="605756" y="0"/>
                  <a:pt x="1352993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2"/>
            </a:solidFill>
          </a:ln>
          <a:effectLst>
            <a:outerShdw blurRad="101600" dist="63500" dir="5400000" algn="t" rotWithShape="0">
              <a:prstClr val="black">
                <a:alpha val="1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457200" rtlCol="0" anchor="ctr"/>
          <a:lstStyle>
            <a:lvl1pPr marL="0" indent="0" algn="ctr">
              <a:buFont typeface="Arial" panose="020B0604020202020204" pitchFamily="34" charset="0"/>
              <a:buNone/>
              <a:defRPr lang="en-US" dirty="0">
                <a:solidFill>
                  <a:schemeClr val="lt1"/>
                </a:solidFill>
                <a:cs typeface="Arial" panose="020B0604020202020204" pitchFamily="34" charset="0"/>
              </a:defRPr>
            </a:lvl1pPr>
          </a:lstStyle>
          <a:p>
            <a:pPr marL="0" lvl="0" algn="ctr"/>
            <a:r>
              <a:rPr lang="en-US"/>
              <a:t>Add photo here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4B75E1-80F5-C15E-43A9-26CE929CC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CF3E18-EAB5-82F4-3472-BDF8D5015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62FF055-BBDC-4E3F-7639-B7B26FFF6C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3538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4107-EA90-D471-9154-2413E4BF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A23EE42-2ED4-79CC-F29C-75EBD6E32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9BB0A07-1EDC-9F2E-5AA8-980AB48AC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EDF6E-7490-7B90-875A-CFC772EC9C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2900" y="1200151"/>
            <a:ext cx="4054993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6B5DBAB-76D0-F721-7282-D4B75EC68DB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46106" y="1200151"/>
            <a:ext cx="4054993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2B7FB3B-9948-711B-23F4-FBD5AF972B0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989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C67CC83-162E-EC7D-89BF-D64051E0099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B4689EB-026F-A072-F93E-9644B1644C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096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Image 1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7CD34E-57CF-3E9A-0689-179A29B080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330AF283-0971-9CB4-CBFC-DE62DDF75A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4368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Image 2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F994274-4D8D-CAD1-9760-C1CF3442FAF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BA8571C-CE49-F05D-8395-B12FCE95432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576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Image 3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B5769E4-FD0B-FFF6-FAB1-3C3C62EEE7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37738E1-6FF2-FBAF-BA37-4CB5752364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2475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Image 4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0988D42-B6AD-566A-3B5D-67EC269D2D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F692FA1-ACD2-DC6E-9004-D8E6427E346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57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9AD71C-3549-957F-4046-B51D00360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50007"/>
            <a:ext cx="8458201" cy="334563"/>
          </a:xfrm>
        </p:spPr>
        <p:txBody>
          <a:bodyPr/>
          <a:lstStyle>
            <a:lvl1pPr>
              <a:defRPr sz="2400" spc="-38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890686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ntent Boxes - Light">
    <p:bg>
      <p:bgPr>
        <a:solidFill>
          <a:srgbClr val="F8F8FA">
            <a:alpha val="6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41724"/>
            <a:ext cx="2307914" cy="4384675"/>
          </a:xfrm>
        </p:spPr>
        <p:txBody>
          <a:bodyPr anchor="ctr">
            <a:noAutofit/>
          </a:bodyPr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4806384" y="296828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6857571" y="296828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6">
            <a:extLst>
              <a:ext uri="{FF2B5EF4-FFF2-40B4-BE49-F238E27FC236}">
                <a16:creationId xmlns:a16="http://schemas.microsoft.com/office/drawing/2014/main" id="{ED7A1AEC-3C0C-4774-9809-41FAC98DEDE2}"/>
              </a:ext>
            </a:extLst>
          </p:cNvPr>
          <p:cNvSpPr/>
          <p:nvPr/>
        </p:nvSpPr>
        <p:spPr>
          <a:xfrm>
            <a:off x="4806384" y="2574925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12A5789-B6BF-C615-9E80-7E0B6EE5E868}"/>
              </a:ext>
            </a:extLst>
          </p:cNvPr>
          <p:cNvSpPr/>
          <p:nvPr/>
        </p:nvSpPr>
        <p:spPr>
          <a:xfrm>
            <a:off x="6857571" y="2574925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B0E5FDC0-9F11-9B25-4381-E9D9857AA896}"/>
              </a:ext>
            </a:extLst>
          </p:cNvPr>
          <p:cNvSpPr/>
          <p:nvPr userDrawn="1"/>
        </p:nvSpPr>
        <p:spPr>
          <a:xfrm>
            <a:off x="2758471" y="295652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6">
            <a:extLst>
              <a:ext uri="{FF2B5EF4-FFF2-40B4-BE49-F238E27FC236}">
                <a16:creationId xmlns:a16="http://schemas.microsoft.com/office/drawing/2014/main" id="{D50713DB-84F6-B0B4-C430-2AC50DF40CB9}"/>
              </a:ext>
            </a:extLst>
          </p:cNvPr>
          <p:cNvSpPr/>
          <p:nvPr userDrawn="1"/>
        </p:nvSpPr>
        <p:spPr>
          <a:xfrm>
            <a:off x="2758471" y="2573750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0D6DBC-C846-C808-EDB1-4FB06DB31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28FE79-B118-641B-770B-DC77DEF8D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21">
            <a:extLst>
              <a:ext uri="{FF2B5EF4-FFF2-40B4-BE49-F238E27FC236}">
                <a16:creationId xmlns:a16="http://schemas.microsoft.com/office/drawing/2014/main" id="{00ECF379-3BE3-EAD4-A93F-1D931543A7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52578" y="1400328"/>
            <a:ext cx="1850567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2B52FDB6-7F78-DE0E-4B9B-AD72A7A7AF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04669" y="1400328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492335C2-9FD7-7CBE-2518-BAF97DEF6D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99587" y="1400328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7FB5EEF9-C7FF-599B-7042-522CBAD30C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52578" y="3660096"/>
            <a:ext cx="1850567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7FDF4731-3155-3F8B-FE52-32F8449E3F2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804669" y="3660096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3A88FE90-3633-2191-C3BE-674A37F840A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99587" y="3660096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57ADA164-44F9-F404-735E-82EFF0B3F4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52578" y="341724"/>
            <a:ext cx="1850567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CD1A9BAB-C905-0C39-7A4B-829DA077ED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4668" y="341724"/>
            <a:ext cx="1849664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BAC790A8-1BB0-CBED-0576-8CBAF0638F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99587" y="341724"/>
            <a:ext cx="1854900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C2B94BBC-3615-F07C-2873-B7847218568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852578" y="2602157"/>
            <a:ext cx="1850567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046047C5-6D7A-1D31-8034-0E1FF6D56A2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04668" y="2602157"/>
            <a:ext cx="1849664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35" name="Text Placeholder 17">
            <a:extLst>
              <a:ext uri="{FF2B5EF4-FFF2-40B4-BE49-F238E27FC236}">
                <a16:creationId xmlns:a16="http://schemas.microsoft.com/office/drawing/2014/main" id="{EDA337F3-F90A-A4CA-F813-5825DEBEED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899587" y="2602157"/>
            <a:ext cx="1854900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6C3AADA1-B781-76BF-08BD-96D10A8815F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827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ntent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9" y="1570307"/>
            <a:ext cx="1602224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2056892" y="1570307"/>
            <a:ext cx="1602224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6">
            <a:extLst>
              <a:ext uri="{FF2B5EF4-FFF2-40B4-BE49-F238E27FC236}">
                <a16:creationId xmlns:a16="http://schemas.microsoft.com/office/drawing/2014/main" id="{ED7A1AEC-3C0C-4774-9809-41FAC98DEDE2}"/>
              </a:ext>
            </a:extLst>
          </p:cNvPr>
          <p:cNvSpPr/>
          <p:nvPr/>
        </p:nvSpPr>
        <p:spPr>
          <a:xfrm>
            <a:off x="3770885" y="1570307"/>
            <a:ext cx="1602224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12A5789-B6BF-C615-9E80-7E0B6EE5E868}"/>
              </a:ext>
            </a:extLst>
          </p:cNvPr>
          <p:cNvSpPr/>
          <p:nvPr/>
        </p:nvSpPr>
        <p:spPr>
          <a:xfrm>
            <a:off x="5484878" y="1570307"/>
            <a:ext cx="1602224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9193BA-E4A4-601B-7B06-D0F7B57BAEDF}"/>
              </a:ext>
            </a:extLst>
          </p:cNvPr>
          <p:cNvSpPr/>
          <p:nvPr userDrawn="1"/>
        </p:nvSpPr>
        <p:spPr>
          <a:xfrm>
            <a:off x="7198872" y="1570307"/>
            <a:ext cx="1602224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F95C106-C97D-76BB-0A93-DA5D562E1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CFA1E20-86B1-A89B-8A8D-D3184982E3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722F506B-8F58-8B75-CD39-97EA8C53BC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92022" y="1595463"/>
            <a:ext cx="1527845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202E0BB3-C690-9FFC-D288-DFB0296118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9096" y="1595463"/>
            <a:ext cx="1527101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5" name="Text Placeholder 17">
            <a:extLst>
              <a:ext uri="{FF2B5EF4-FFF2-40B4-BE49-F238E27FC236}">
                <a16:creationId xmlns:a16="http://schemas.microsoft.com/office/drawing/2014/main" id="{47F464B8-F7AA-8382-0F07-6EFD4D14D9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19605" y="1595463"/>
            <a:ext cx="1532066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4E5EF2FB-8701-86C0-77AE-9BFE44E4A8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05806" y="1595463"/>
            <a:ext cx="1531423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D2349843-3369-4CA5-F65E-FE4FB6016F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226017" y="1595463"/>
            <a:ext cx="1532066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7E4F4AC2-B7CB-B1AB-E4D9-17D6BFE51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97216" y="2780496"/>
            <a:ext cx="1522651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C8D79DC3-CD30-3B43-7D1E-3E2FF91304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47" y="2780496"/>
            <a:ext cx="152355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E99A665E-2203-069B-F272-D9FE5341B2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13679" y="2780496"/>
            <a:ext cx="152355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1D0EB984-1B8F-B3E7-BCE9-E301E20823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28121" y="2780496"/>
            <a:ext cx="152355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703FF109-EEFE-032F-B517-A0857DB588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34533" y="2780496"/>
            <a:ext cx="152355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64CC7D50-9A44-CC63-0D05-EFFF87697F8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409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8" y="1570307"/>
            <a:ext cx="2023110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2487929" y="1570307"/>
            <a:ext cx="2023110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6">
            <a:extLst>
              <a:ext uri="{FF2B5EF4-FFF2-40B4-BE49-F238E27FC236}">
                <a16:creationId xmlns:a16="http://schemas.microsoft.com/office/drawing/2014/main" id="{ED7A1AEC-3C0C-4774-9809-41FAC98DEDE2}"/>
              </a:ext>
            </a:extLst>
          </p:cNvPr>
          <p:cNvSpPr/>
          <p:nvPr/>
        </p:nvSpPr>
        <p:spPr>
          <a:xfrm>
            <a:off x="4632959" y="1570307"/>
            <a:ext cx="2023110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12A5789-B6BF-C615-9E80-7E0B6EE5E868}"/>
              </a:ext>
            </a:extLst>
          </p:cNvPr>
          <p:cNvSpPr/>
          <p:nvPr/>
        </p:nvSpPr>
        <p:spPr>
          <a:xfrm>
            <a:off x="6777989" y="1570307"/>
            <a:ext cx="2023110" cy="24003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27CD562-CB75-611F-7834-3D7C5056AD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33348" y="1595463"/>
            <a:ext cx="1921177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66C29C-674D-86BF-7E80-1334A7074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9096" y="1595463"/>
            <a:ext cx="1920240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865CD29C-0978-0EEE-2176-EBF84B9AC8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28420" y="1595463"/>
            <a:ext cx="1926484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7" name="Text Placeholder 17">
            <a:extLst>
              <a:ext uri="{FF2B5EF4-FFF2-40B4-BE49-F238E27FC236}">
                <a16:creationId xmlns:a16="http://schemas.microsoft.com/office/drawing/2014/main" id="{F4379AB0-3487-B365-098B-787C9CB47E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80496" y="1595463"/>
            <a:ext cx="1925675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DD95D5E-1E7F-8B3B-DAD4-59101FC43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C694C3-F9D1-7391-B355-255E905AE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F1A51800-5BF5-3B33-8421-4834153217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41705" y="2780496"/>
            <a:ext cx="1915558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9A52D5F2-82EB-D052-F6ED-B3686CEA32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47" y="2780496"/>
            <a:ext cx="191669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33EB124F-4413-C191-FC20-51466493BC5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80495" y="2780496"/>
            <a:ext cx="191669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3C695E31-0CEA-94C2-7D54-DBC6C2609FB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28419" y="2780496"/>
            <a:ext cx="191669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C7FB8F5-309D-77E3-DB8F-80A19B31FF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004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9" y="1570308"/>
            <a:ext cx="2708910" cy="2392681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3217544" y="1570308"/>
            <a:ext cx="2708910" cy="2392681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6">
            <a:extLst>
              <a:ext uri="{FF2B5EF4-FFF2-40B4-BE49-F238E27FC236}">
                <a16:creationId xmlns:a16="http://schemas.microsoft.com/office/drawing/2014/main" id="{ED7A1AEC-3C0C-4774-9809-41FAC98DEDE2}"/>
              </a:ext>
            </a:extLst>
          </p:cNvPr>
          <p:cNvSpPr/>
          <p:nvPr/>
        </p:nvSpPr>
        <p:spPr>
          <a:xfrm>
            <a:off x="6092190" y="1570308"/>
            <a:ext cx="2708910" cy="2392681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BF23D7A-A6B3-F7CF-5F22-6B7321B32848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3272663" y="2780496"/>
            <a:ext cx="2604501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8E60D5-800D-0A50-32E4-D31076236AEB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392647" y="2780496"/>
            <a:ext cx="260604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04003FDA-B27B-3EA2-CC4A-B44477B7CFCF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6146159" y="2780496"/>
            <a:ext cx="2606040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F3F2B8-4E8D-AA03-0A05-C725C6637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A2B3276-C94B-4AA8-F0D7-65389355B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7DF15BA2-0669-9288-87E3-5E30CF2820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76336" y="1595463"/>
            <a:ext cx="2600828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91172BAF-5F76-7D02-D937-C8C722220A4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2647" y="1595463"/>
            <a:ext cx="2606040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BCF8A2E3-9E56-602D-AD93-035C8899A4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150526" y="1595463"/>
            <a:ext cx="2600828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D5D2185E-DB11-5BEB-DFA5-652AA6086B9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086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8" y="1570308"/>
            <a:ext cx="4149090" cy="2392681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4652010" y="1570308"/>
            <a:ext cx="4149090" cy="2392681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27CD562-CB75-611F-7834-3D7C5056AD44}"/>
              </a:ext>
            </a:extLst>
          </p:cNvPr>
          <p:cNvSpPr>
            <a:spLocks noGrp="1"/>
          </p:cNvSpPr>
          <p:nvPr userDrawn="1">
            <p:ph type="body" sz="quarter" idx="11"/>
          </p:nvPr>
        </p:nvSpPr>
        <p:spPr>
          <a:xfrm>
            <a:off x="4715320" y="1595463"/>
            <a:ext cx="4026779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BF23D7A-A6B3-F7CF-5F22-6B7321B32848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4711762" y="2780496"/>
            <a:ext cx="4026779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66C29C-674D-86BF-7E80-1334A7074BEB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410415" y="1595463"/>
            <a:ext cx="4034849" cy="1121102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8E60D5-800D-0A50-32E4-D31076236AEB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410414" y="2780496"/>
            <a:ext cx="4034849" cy="1121102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7FC0CF-2162-02A9-75F3-0F7554153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ECB7E-F7A3-8973-4F16-8760BD163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94D1021-A57D-9F79-E4A8-91DE3CC1C08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95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Horizontal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9" y="825354"/>
            <a:ext cx="8462886" cy="9125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225377C4-8991-D9F5-C252-278448BFE05E}"/>
              </a:ext>
            </a:extLst>
          </p:cNvPr>
          <p:cNvSpPr/>
          <p:nvPr userDrawn="1"/>
        </p:nvSpPr>
        <p:spPr>
          <a:xfrm>
            <a:off x="342899" y="1820368"/>
            <a:ext cx="8462886" cy="9125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8AF6D432-B627-261A-8107-51B4E11D789F}"/>
              </a:ext>
            </a:extLst>
          </p:cNvPr>
          <p:cNvSpPr/>
          <p:nvPr userDrawn="1"/>
        </p:nvSpPr>
        <p:spPr>
          <a:xfrm>
            <a:off x="342899" y="2815383"/>
            <a:ext cx="8462886" cy="9125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3EF414B-B76F-1C09-2D40-0178E50862A7}"/>
              </a:ext>
            </a:extLst>
          </p:cNvPr>
          <p:cNvSpPr/>
          <p:nvPr userDrawn="1"/>
        </p:nvSpPr>
        <p:spPr>
          <a:xfrm>
            <a:off x="342899" y="3810399"/>
            <a:ext cx="8462886" cy="91250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66C29C-674D-86BF-7E80-1334A7074BEB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442580" y="869389"/>
            <a:ext cx="2318672" cy="802211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ED0A21F9-88F1-DDFE-0332-B456E50E8207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442580" y="1878637"/>
            <a:ext cx="2318672" cy="787978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37B8C586-3E67-6495-0017-71E9C42A7B1C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442580" y="2887472"/>
            <a:ext cx="2318672" cy="774159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AA8B3BEA-9B3A-C108-35DD-D0B9F1E65072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2580" y="3879568"/>
            <a:ext cx="2318672" cy="774159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5B7546B-97A6-91E1-11DC-D41D9AD8CE0F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6037833-A386-3FBE-AF28-4F64F607AF6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21D73E48-E44A-4341-D4DD-CC783EA788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14011" y="875274"/>
            <a:ext cx="5582093" cy="80221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28AC37DC-A2DF-C76E-935C-809BE182F3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114011" y="1878637"/>
            <a:ext cx="5582093" cy="80221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52641F7-2ED7-31B4-8F75-E03C86AC9B1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14011" y="2882752"/>
            <a:ext cx="5582093" cy="80221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C718B658-BDF5-F08D-923F-5B852626116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14011" y="3876651"/>
            <a:ext cx="5582093" cy="80221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49E5923-9E71-2185-B11F-02E151DB86C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306073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Horizontal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9" y="825353"/>
            <a:ext cx="8462886" cy="1216277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3D66C29C-674D-86BF-7E80-1334A7074BEB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442580" y="869389"/>
            <a:ext cx="2318672" cy="1121102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225377C4-8991-D9F5-C252-278448BFE05E}"/>
              </a:ext>
            </a:extLst>
          </p:cNvPr>
          <p:cNvSpPr/>
          <p:nvPr userDrawn="1"/>
        </p:nvSpPr>
        <p:spPr>
          <a:xfrm>
            <a:off x="342899" y="2167159"/>
            <a:ext cx="8462886" cy="1216277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ED0A21F9-88F1-DDFE-0332-B456E50E82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580" y="2211196"/>
            <a:ext cx="2318672" cy="1121102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8AF6D432-B627-261A-8107-51B4E11D789F}"/>
              </a:ext>
            </a:extLst>
          </p:cNvPr>
          <p:cNvSpPr/>
          <p:nvPr userDrawn="1"/>
        </p:nvSpPr>
        <p:spPr>
          <a:xfrm>
            <a:off x="342899" y="3508966"/>
            <a:ext cx="8462886" cy="1216277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37B8C586-3E67-6495-0017-71E9C42A7B1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2580" y="3553002"/>
            <a:ext cx="2318672" cy="1121102"/>
          </a:xfrm>
          <a:noFill/>
        </p:spPr>
        <p:txBody>
          <a:bodyPr wrap="square" anchor="ctr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F9DCC3-0217-504A-3708-4C157AEB6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C33B51-ADB0-70E1-105D-B31755420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386C1A6-582D-41E9-B2DA-85418E4376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14011" y="875274"/>
            <a:ext cx="5582093" cy="1115218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C2DB422F-8F6B-C45B-D44D-3F705EAFA9D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14011" y="2217080"/>
            <a:ext cx="5582093" cy="1115218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146F7C6-084B-40BE-FA5B-CD7C89C57D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14011" y="3556176"/>
            <a:ext cx="5582093" cy="1115218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C6F18CC-AB4B-CD70-7745-2221452BA0B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293318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orizontal Boxes - Light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342899" y="916679"/>
            <a:ext cx="8462886" cy="1759442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225377C4-8991-D9F5-C252-278448BFE05E}"/>
              </a:ext>
            </a:extLst>
          </p:cNvPr>
          <p:cNvSpPr/>
          <p:nvPr userDrawn="1"/>
        </p:nvSpPr>
        <p:spPr>
          <a:xfrm>
            <a:off x="342899" y="2857177"/>
            <a:ext cx="8462886" cy="1759442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987A8F-9F49-4ABB-DD1D-C86371BE9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7A3CD2-EB8C-DFE3-2760-3C5072967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4E1402C0-341A-B663-4CA9-E155C93DD6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14011" y="960715"/>
            <a:ext cx="5582093" cy="167103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CCAD1BBE-E64D-2DC6-A4F2-259D8ACA822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14011" y="2891945"/>
            <a:ext cx="5582093" cy="167103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F02C42-6680-32F4-4A45-C29EE7A4E61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105" y="981816"/>
            <a:ext cx="2318147" cy="1640681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b="1">
                <a:solidFill>
                  <a:schemeClr val="tx2"/>
                </a:solidFill>
              </a:defRPr>
            </a:lvl1pPr>
            <a:lvl2pPr marL="377190" indent="0" algn="ctr">
              <a:buNone/>
              <a:defRPr b="1">
                <a:solidFill>
                  <a:schemeClr val="tx2"/>
                </a:solidFill>
              </a:defRPr>
            </a:lvl2pPr>
            <a:lvl3pPr marL="720090" indent="0" algn="ctr">
              <a:buNone/>
              <a:defRPr b="1">
                <a:solidFill>
                  <a:schemeClr val="tx2"/>
                </a:solidFill>
              </a:defRPr>
            </a:lvl3pPr>
            <a:lvl4pPr marL="1062990" indent="0" algn="ctr">
              <a:buNone/>
              <a:defRPr b="1">
                <a:solidFill>
                  <a:schemeClr val="tx2"/>
                </a:solidFill>
              </a:defRPr>
            </a:lvl4pPr>
            <a:lvl5pPr marL="1405890" indent="0" algn="ctr">
              <a:buNone/>
              <a:defRPr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A74ABA3A-D851-C1A9-F4E4-D3620CB277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3105" y="2922297"/>
            <a:ext cx="2318147" cy="1640681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b="1">
                <a:solidFill>
                  <a:schemeClr val="tx2"/>
                </a:solidFill>
              </a:defRPr>
            </a:lvl1pPr>
            <a:lvl2pPr marL="377190" indent="0" algn="ctr">
              <a:buNone/>
              <a:defRPr b="1">
                <a:solidFill>
                  <a:schemeClr val="tx2"/>
                </a:solidFill>
              </a:defRPr>
            </a:lvl2pPr>
            <a:lvl3pPr marL="720090" indent="0" algn="ctr">
              <a:buNone/>
              <a:defRPr b="1">
                <a:solidFill>
                  <a:schemeClr val="tx2"/>
                </a:solidFill>
              </a:defRPr>
            </a:lvl3pPr>
            <a:lvl4pPr marL="1062990" indent="0" algn="ctr">
              <a:buNone/>
              <a:defRPr b="1">
                <a:solidFill>
                  <a:schemeClr val="tx2"/>
                </a:solidFill>
              </a:defRPr>
            </a:lvl4pPr>
            <a:lvl5pPr marL="1405890" indent="0" algn="ctr">
              <a:buNone/>
              <a:defRPr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145C90E-396F-2F75-9562-8307F0C4F5B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14759" y="4872782"/>
            <a:ext cx="1086341" cy="10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07999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">
    <p:bg>
      <p:bgPr>
        <a:gradFill flip="none" rotWithShape="1">
          <a:gsLst>
            <a:gs pos="100000">
              <a:srgbClr val="10037C"/>
            </a:gs>
            <a:gs pos="21000">
              <a:schemeClr val="tx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ED6D086D-C3A8-029A-FFD8-918F558A01E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068116" y="2332435"/>
            <a:ext cx="5007769" cy="47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010529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 with Tagline">
    <p:bg>
      <p:bgPr>
        <a:gradFill flip="none" rotWithShape="1">
          <a:gsLst>
            <a:gs pos="100000">
              <a:srgbClr val="10037C"/>
            </a:gs>
            <a:gs pos="21000">
              <a:schemeClr val="tx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DFF1EC-E7D6-9E21-8BF6-07C8A7F169C3}"/>
              </a:ext>
            </a:extLst>
          </p:cNvPr>
          <p:cNvGrpSpPr/>
          <p:nvPr userDrawn="1"/>
        </p:nvGrpSpPr>
        <p:grpSpPr>
          <a:xfrm>
            <a:off x="2068116" y="2172957"/>
            <a:ext cx="5007769" cy="797588"/>
            <a:chOff x="2757487" y="2897275"/>
            <a:chExt cx="6677025" cy="1063451"/>
          </a:xfrm>
        </p:grpSpPr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CCFDF44C-4870-59E4-3EA3-FE4CAEC938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3772841" y="3736289"/>
              <a:ext cx="4658779" cy="224437"/>
            </a:xfrm>
            <a:prstGeom prst="rect">
              <a:avLst/>
            </a:prstGeom>
          </p:spPr>
        </p:pic>
        <p:pic>
          <p:nvPicPr>
            <p:cNvPr id="2" name="Graphic 1">
              <a:extLst>
                <a:ext uri="{FF2B5EF4-FFF2-40B4-BE49-F238E27FC236}">
                  <a16:creationId xmlns:a16="http://schemas.microsoft.com/office/drawing/2014/main" id="{EA782C76-E8CB-60C8-93A6-C26CD0810E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57487" y="2897275"/>
              <a:ext cx="6677025" cy="6326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38827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4107-EA90-D471-9154-2413E4BF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EDF6E-7490-7B90-875A-CFC772EC9C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2900" y="1200151"/>
            <a:ext cx="4054993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6B5DBAB-76D0-F721-7282-D4B75EC68DB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46106" y="1200151"/>
            <a:ext cx="4054993" cy="352663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4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C67CC83-162E-EC7D-89BF-D64051E0099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Right - Image 3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97" y="342900"/>
            <a:ext cx="3420212" cy="434697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ED6572-721F-F4EC-CB7A-C62A9E75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24F21-CCF7-BD7A-BBD5-217F18A9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B5769E4-FD0B-FFF6-FAB1-3C3C62EEE7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6822" y="342901"/>
            <a:ext cx="4224278" cy="4346971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58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ntent Boxes - Light">
    <p:bg>
      <p:bgPr>
        <a:solidFill>
          <a:srgbClr val="F8F8FA">
            <a:alpha val="6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41724"/>
            <a:ext cx="2307914" cy="4384675"/>
          </a:xfrm>
        </p:spPr>
        <p:txBody>
          <a:bodyPr anchor="ctr">
            <a:noAutofit/>
          </a:bodyPr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5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6 Content Boxes - Light">
    <p:bg>
      <p:bgPr>
        <a:solidFill>
          <a:srgbClr val="F8F8FA">
            <a:alpha val="6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E408-2509-F961-E98B-905D3ABBB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41724"/>
            <a:ext cx="2307914" cy="4384675"/>
          </a:xfrm>
        </p:spPr>
        <p:txBody>
          <a:bodyPr anchor="ctr">
            <a:noAutofit/>
          </a:bodyPr>
          <a:lstStyle>
            <a:lvl1pPr>
              <a:defRPr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EE909EF3-1270-87AC-1847-5559277C1109}"/>
              </a:ext>
            </a:extLst>
          </p:cNvPr>
          <p:cNvSpPr/>
          <p:nvPr/>
        </p:nvSpPr>
        <p:spPr>
          <a:xfrm>
            <a:off x="4806384" y="296828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7815B6F-2D25-8786-CB8F-11E4FB9639C8}"/>
              </a:ext>
            </a:extLst>
          </p:cNvPr>
          <p:cNvSpPr/>
          <p:nvPr/>
        </p:nvSpPr>
        <p:spPr>
          <a:xfrm>
            <a:off x="6857571" y="296828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6">
            <a:extLst>
              <a:ext uri="{FF2B5EF4-FFF2-40B4-BE49-F238E27FC236}">
                <a16:creationId xmlns:a16="http://schemas.microsoft.com/office/drawing/2014/main" id="{ED7A1AEC-3C0C-4774-9809-41FAC98DEDE2}"/>
              </a:ext>
            </a:extLst>
          </p:cNvPr>
          <p:cNvSpPr/>
          <p:nvPr/>
        </p:nvSpPr>
        <p:spPr>
          <a:xfrm>
            <a:off x="4806384" y="2574925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12A5789-B6BF-C615-9E80-7E0B6EE5E868}"/>
              </a:ext>
            </a:extLst>
          </p:cNvPr>
          <p:cNvSpPr/>
          <p:nvPr/>
        </p:nvSpPr>
        <p:spPr>
          <a:xfrm>
            <a:off x="6857571" y="2574925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B0E5FDC0-9F11-9B25-4381-E9D9857AA896}"/>
              </a:ext>
            </a:extLst>
          </p:cNvPr>
          <p:cNvSpPr/>
          <p:nvPr userDrawn="1"/>
        </p:nvSpPr>
        <p:spPr>
          <a:xfrm>
            <a:off x="2758471" y="295652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6">
            <a:extLst>
              <a:ext uri="{FF2B5EF4-FFF2-40B4-BE49-F238E27FC236}">
                <a16:creationId xmlns:a16="http://schemas.microsoft.com/office/drawing/2014/main" id="{D50713DB-84F6-B0B4-C430-2AC50DF40CB9}"/>
              </a:ext>
            </a:extLst>
          </p:cNvPr>
          <p:cNvSpPr/>
          <p:nvPr userDrawn="1"/>
        </p:nvSpPr>
        <p:spPr>
          <a:xfrm>
            <a:off x="2758471" y="2573750"/>
            <a:ext cx="1943530" cy="2194560"/>
          </a:xfrm>
          <a:prstGeom prst="roundRect">
            <a:avLst>
              <a:gd name="adj" fmla="val 2592"/>
            </a:avLst>
          </a:prstGeom>
          <a:solidFill>
            <a:schemeClr val="bg1"/>
          </a:solidFill>
          <a:ln w="6350">
            <a:solidFill>
              <a:srgbClr val="FFFFFF">
                <a:alpha val="13000"/>
              </a:srgbClr>
            </a:solidFill>
          </a:ln>
          <a:effectLst>
            <a:outerShdw blurRad="254000" dist="63500" dir="5400000" algn="t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21">
            <a:extLst>
              <a:ext uri="{FF2B5EF4-FFF2-40B4-BE49-F238E27FC236}">
                <a16:creationId xmlns:a16="http://schemas.microsoft.com/office/drawing/2014/main" id="{00ECF379-3BE3-EAD4-A93F-1D931543A7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52578" y="1400328"/>
            <a:ext cx="1850567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2B52FDB6-7F78-DE0E-4B9B-AD72A7A7AF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04669" y="1400328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492335C2-9FD7-7CBE-2518-BAF97DEF6D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99587" y="1400328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7FB5EEF9-C7FF-599B-7042-522CBAD30C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852578" y="3660096"/>
            <a:ext cx="1850567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7FDF4731-3155-3F8B-FE52-32F8449E3F2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804669" y="3660096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3A88FE90-3633-2191-C3BE-674A37F840A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99587" y="3660096"/>
            <a:ext cx="1851659" cy="1047451"/>
          </a:xfrm>
          <a:noFill/>
        </p:spPr>
        <p:txBody>
          <a:bodyPr wrap="square">
            <a:noAutofit/>
          </a:bodyPr>
          <a:lstStyle>
            <a:lvl1pPr marL="0" indent="0" algn="ctr">
              <a:lnSpc>
                <a:spcPct val="114000"/>
              </a:lnSpc>
              <a:spcBef>
                <a:spcPts val="450"/>
              </a:spcBef>
              <a:buNone/>
              <a:defRPr lang="en-US" sz="900" dirty="0" smtClean="0">
                <a:solidFill>
                  <a:schemeClr val="tx1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11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57ADA164-44F9-F404-735E-82EFF0B3F4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52578" y="341724"/>
            <a:ext cx="1850567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CD1A9BAB-C905-0C39-7A4B-829DA077ED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4668" y="341724"/>
            <a:ext cx="1849664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BAC790A8-1BB0-CBED-0576-8CBAF0638F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99587" y="341724"/>
            <a:ext cx="1854900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C2B94BBC-3615-F07C-2873-B7847218568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852578" y="2602157"/>
            <a:ext cx="1850567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046047C5-6D7A-1D31-8034-0E1FF6D56A2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04668" y="2602157"/>
            <a:ext cx="1849664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  <p:sp>
        <p:nvSpPr>
          <p:cNvPr id="35" name="Text Placeholder 17">
            <a:extLst>
              <a:ext uri="{FF2B5EF4-FFF2-40B4-BE49-F238E27FC236}">
                <a16:creationId xmlns:a16="http://schemas.microsoft.com/office/drawing/2014/main" id="{EDA337F3-F90A-A4CA-F813-5825DEBEED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899587" y="2602157"/>
            <a:ext cx="1854900" cy="1016171"/>
          </a:xfrm>
          <a:noFill/>
        </p:spPr>
        <p:txBody>
          <a:bodyPr wrap="square" anchor="b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1350" b="1" kern="1200" dirty="0">
                <a:solidFill>
                  <a:schemeClr val="tx2"/>
                </a:solidFill>
                <a:latin typeface="Aptos" panose="020B00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lang="en-US" dirty="0" smtClean="0"/>
            </a:lvl2pPr>
            <a:lvl3pPr>
              <a:defRPr lang="en-US" sz="1350" dirty="0" smtClean="0"/>
            </a:lvl3pPr>
            <a:lvl4pPr>
              <a:defRPr lang="en-US" sz="1350" dirty="0" smtClean="0"/>
            </a:lvl4pPr>
            <a:lvl5pPr>
              <a:defRPr lang="en-US" sz="1350" dirty="0"/>
            </a:lvl5pPr>
          </a:lstStyle>
          <a:p>
            <a:pPr marL="0" lvl="0" algn="ctr">
              <a:lnSpc>
                <a:spcPct val="90000"/>
              </a:lnSpc>
            </a:pPr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51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 with Tagline">
    <p:bg>
      <p:bgPr>
        <a:gradFill flip="none" rotWithShape="1">
          <a:gsLst>
            <a:gs pos="100000">
              <a:srgbClr val="10037C"/>
            </a:gs>
            <a:gs pos="21000">
              <a:schemeClr val="tx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DFF1EC-E7D6-9E21-8BF6-07C8A7F169C3}"/>
              </a:ext>
            </a:extLst>
          </p:cNvPr>
          <p:cNvGrpSpPr/>
          <p:nvPr userDrawn="1"/>
        </p:nvGrpSpPr>
        <p:grpSpPr>
          <a:xfrm>
            <a:off x="2068116" y="2172957"/>
            <a:ext cx="5007769" cy="797588"/>
            <a:chOff x="2757487" y="2897275"/>
            <a:chExt cx="6677025" cy="1063451"/>
          </a:xfrm>
        </p:grpSpPr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CCFDF44C-4870-59E4-3EA3-FE4CAEC938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3772841" y="3736289"/>
              <a:ext cx="4658779" cy="224437"/>
            </a:xfrm>
            <a:prstGeom prst="rect">
              <a:avLst/>
            </a:prstGeom>
          </p:spPr>
        </p:pic>
        <p:pic>
          <p:nvPicPr>
            <p:cNvPr id="2" name="Graphic 1">
              <a:extLst>
                <a:ext uri="{FF2B5EF4-FFF2-40B4-BE49-F238E27FC236}">
                  <a16:creationId xmlns:a16="http://schemas.microsoft.com/office/drawing/2014/main" id="{EA782C76-E8CB-60C8-93A6-C26CD0810E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57487" y="2897275"/>
              <a:ext cx="6677025" cy="6326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19223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35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29" Type="http://schemas.openxmlformats.org/officeDocument/2006/relationships/slideLayout" Target="../slideLayouts/slideLayout38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28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31" Type="http://schemas.openxmlformats.org/officeDocument/2006/relationships/theme" Target="../theme/theme3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slideLayout" Target="../slideLayouts/slideLayout36.xml"/><Relationship Id="rId30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B8A057-617D-D61B-F814-D0292F56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50007"/>
            <a:ext cx="8458201" cy="334563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819ED-E0B3-6AB6-7C7F-AAAE0F8AB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200150"/>
            <a:ext cx="8458201" cy="34325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0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 spc="-38" baseline="0">
          <a:solidFill>
            <a:schemeClr val="tx2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100000"/>
        </a:lnSpc>
        <a:spcBef>
          <a:spcPts val="1350"/>
        </a:spcBef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5143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ptos" panose="020B0004020202020204" pitchFamily="34" charset="0"/>
        <a:buChar char="–"/>
        <a:defRPr sz="12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8572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2001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ptos" panose="020B0004020202020204" pitchFamily="34" charset="0"/>
        <a:buChar char="–"/>
        <a:defRPr sz="10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15430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176">
          <p15:clr>
            <a:srgbClr val="F26B43"/>
          </p15:clr>
        </p15:guide>
        <p15:guide id="4" pos="144">
          <p15:clr>
            <a:srgbClr val="F26B43"/>
          </p15:clr>
        </p15:guide>
        <p15:guide id="5" pos="284">
          <p15:clr>
            <a:srgbClr val="F26B43"/>
          </p15:clr>
        </p15:guide>
        <p15:guide id="6" orient="horz" pos="288">
          <p15:clr>
            <a:srgbClr val="F26B43"/>
          </p15:clr>
        </p15:guide>
        <p15:guide id="7" pos="7392">
          <p15:clr>
            <a:srgbClr val="F26B43"/>
          </p15:clr>
        </p15:guide>
        <p15:guide id="8" pos="7536">
          <p15:clr>
            <a:srgbClr val="F26B43"/>
          </p15:clr>
        </p15:guide>
        <p15:guide id="9" orient="horz" pos="1008">
          <p15:clr>
            <a:srgbClr val="F26B43"/>
          </p15:clr>
        </p15:guide>
        <p15:guide id="10" pos="52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B8A057-617D-D61B-F814-D0292F56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50007"/>
            <a:ext cx="8458201" cy="334563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819ED-E0B3-6AB6-7C7F-AAAE0F8AB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200150"/>
            <a:ext cx="8458201" cy="34325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9B336A-67C0-DB28-9CA9-34F1FE70E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0497" y="4825081"/>
            <a:ext cx="1152672" cy="2217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Sophos 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63FED8-2524-14E4-C8FD-BA5B69740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941" y="4825081"/>
            <a:ext cx="239852" cy="22170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675">
                <a:solidFill>
                  <a:schemeClr val="accent6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fld id="{529656E8-BAEF-4632-8FE8-F6CB512D02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6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 spc="-38" baseline="0">
          <a:solidFill>
            <a:schemeClr val="tx2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100000"/>
        </a:lnSpc>
        <a:spcBef>
          <a:spcPts val="1350"/>
        </a:spcBef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5143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ptos" panose="020B0004020202020204" pitchFamily="34" charset="0"/>
        <a:buChar char="–"/>
        <a:defRPr sz="12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8572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2001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ptos" panose="020B0004020202020204" pitchFamily="34" charset="0"/>
        <a:buChar char="–"/>
        <a:defRPr sz="10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1543050" indent="-137160" algn="l" defTabSz="68580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176">
          <p15:clr>
            <a:srgbClr val="F26B43"/>
          </p15:clr>
        </p15:guide>
        <p15:guide id="4" pos="144">
          <p15:clr>
            <a:srgbClr val="F26B43"/>
          </p15:clr>
        </p15:guide>
        <p15:guide id="5" pos="284">
          <p15:clr>
            <a:srgbClr val="F26B43"/>
          </p15:clr>
        </p15:guide>
        <p15:guide id="6" orient="horz" pos="288">
          <p15:clr>
            <a:srgbClr val="F26B43"/>
          </p15:clr>
        </p15:guide>
        <p15:guide id="7" pos="7392">
          <p15:clr>
            <a:srgbClr val="F26B43"/>
          </p15:clr>
        </p15:guide>
        <p15:guide id="8" pos="7536">
          <p15:clr>
            <a:srgbClr val="F26B43"/>
          </p15:clr>
        </p15:guide>
        <p15:guide id="9" orient="horz" pos="1008">
          <p15:clr>
            <a:srgbClr val="F26B43"/>
          </p15:clr>
        </p15:guide>
        <p15:guide id="10" pos="52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sophos_title_bg.jpe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029200" y="0"/>
            <a:ext cx="41148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5669280" cy="5143500"/>
          </a:xfrm>
          <a:prstGeom prst="rect">
            <a:avLst/>
          </a:prstGeom>
          <a:solidFill>
            <a:srgbClr val="001A4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65760"/>
            <a:ext cx="1097280" cy="100584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1097280"/>
            <a:ext cx="4754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4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Strengthening</a:t>
            </a:r>
            <a:endParaRPr lang="en-US" sz="3400"/>
          </a:p>
          <a:p>
            <a:pPr marL="0" indent="0">
              <a:lnSpc>
                <a:spcPct val="105000"/>
              </a:lnSpc>
              <a:buNone/>
            </a:pPr>
            <a:r>
              <a:rPr lang="en-US" sz="34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Authentication</a:t>
            </a:r>
            <a:endParaRPr lang="en-US" sz="3400"/>
          </a:p>
          <a:p>
            <a:pPr marL="0" indent="0">
              <a:lnSpc>
                <a:spcPct val="105000"/>
              </a:lnSpc>
              <a:buNone/>
            </a:pPr>
            <a:r>
              <a:rPr lang="en-US" sz="34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with Passkeys</a:t>
            </a:r>
            <a:endParaRPr lang="en-US" sz="3400"/>
          </a:p>
        </p:txBody>
      </p:sp>
      <p:sp>
        <p:nvSpPr>
          <p:cNvPr id="6" name="Text 2"/>
          <p:cNvSpPr/>
          <p:nvPr/>
        </p:nvSpPr>
        <p:spPr>
          <a:xfrm>
            <a:off x="457200" y="31089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>
                <a:solidFill>
                  <a:schemeClr val="bg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CISO Playbook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7" name="Text 3"/>
          <p:cNvSpPr/>
          <p:nvPr/>
        </p:nvSpPr>
        <p:spPr>
          <a:xfrm>
            <a:off x="457200" y="365760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chemeClr val="bg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Based on our experience rolling out passkeys</a:t>
            </a:r>
            <a:endParaRPr lang="en-US" sz="110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100">
                <a:solidFill>
                  <a:schemeClr val="bg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across a global, remote-first workforce</a:t>
            </a:r>
            <a:endParaRPr lang="en-US" sz="11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4B951-B338-408A-7DC7-65D5D98C3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32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0BC843A7-2660-FBF6-71BA-A717C8D99837}"/>
              </a:ext>
            </a:extLst>
          </p:cNvPr>
          <p:cNvSpPr/>
          <p:nvPr/>
        </p:nvSpPr>
        <p:spPr>
          <a:xfrm>
            <a:off x="54864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8">
              <a:defRPr/>
            </a:pPr>
            <a:r>
              <a:rPr lang="en-US" sz="24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Executive summary</a:t>
            </a:r>
            <a:endParaRPr lang="en-US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EDC0A0-2CEB-60FC-5AAA-64581DE6BF7E}"/>
              </a:ext>
            </a:extLst>
          </p:cNvPr>
          <p:cNvSpPr txBox="1"/>
          <p:nvPr/>
        </p:nvSpPr>
        <p:spPr>
          <a:xfrm>
            <a:off x="432485" y="777240"/>
            <a:ext cx="84643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We rolled out passkeys at Sophos to replace passwords and traditional MFA with phishing-resistant authentication. It took us three attempts to get it right.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GB">
                <a:solidFill>
                  <a:schemeClr val="bg1"/>
                </a:solidFill>
              </a:rPr>
              <a:t>This playbook captures what we learned along the way (including our failures) so your path may be smoother than ours.</a:t>
            </a:r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A97E986-6D5C-F04F-D36A-1E47971AEA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1122702"/>
              </p:ext>
            </p:extLst>
          </p:nvPr>
        </p:nvGraphicFramePr>
        <p:xfrm>
          <a:off x="515690" y="2342584"/>
          <a:ext cx="8381174" cy="2303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3292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201AF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 passkeys, why now?</a:t>
            </a:r>
            <a:endParaRPr lang="en-US" sz="2800">
              <a:solidFill>
                <a:srgbClr val="201AF8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Passwords and traditional MFA are no longer enough. Threat actors have developed reliable techniques to bypass them.</a:t>
            </a:r>
            <a:endParaRPr lang="en-US" sz="120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69080" cy="96012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5720" cy="960120"/>
          </a:xfrm>
          <a:prstGeom prst="rect">
            <a:avLst/>
          </a:prstGeom>
          <a:solidFill>
            <a:srgbClr val="201A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Adversary-in-the-Middle Attacks</a:t>
            </a:r>
            <a:endParaRPr lang="en-US" sz="120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Attackers relay authentication tokens in real time, gaining access even after the user completes MFA.</a:t>
            </a:r>
            <a:endParaRPr lang="en-US" sz="1000"/>
          </a:p>
        </p:txBody>
      </p:sp>
      <p:sp>
        <p:nvSpPr>
          <p:cNvPr id="8" name="Shape 6"/>
          <p:cNvSpPr/>
          <p:nvPr/>
        </p:nvSpPr>
        <p:spPr>
          <a:xfrm>
            <a:off x="4617720" y="1417320"/>
            <a:ext cx="4069080" cy="96012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5720" cy="960120"/>
          </a:xfrm>
          <a:prstGeom prst="rect">
            <a:avLst/>
          </a:prstGeom>
          <a:solidFill>
            <a:srgbClr val="201A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00600" y="1508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Infostealer Malware</a:t>
            </a:r>
            <a:endParaRPr lang="en-US" sz="1200"/>
          </a:p>
        </p:txBody>
      </p:sp>
      <p:sp>
        <p:nvSpPr>
          <p:cNvPr id="11" name="Text 9"/>
          <p:cNvSpPr/>
          <p:nvPr/>
        </p:nvSpPr>
        <p:spPr>
          <a:xfrm>
            <a:off x="4800600" y="18288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Credentials and session cookies are harvested at scale from compromised endpoints</a:t>
            </a:r>
            <a:endParaRPr lang="en-US" sz="100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4069080" cy="96012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606040"/>
            <a:ext cx="45720" cy="960120"/>
          </a:xfrm>
          <a:prstGeom prst="rect">
            <a:avLst/>
          </a:prstGeom>
          <a:solidFill>
            <a:srgbClr val="201A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697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MFA Fatigue</a:t>
            </a:r>
            <a:endParaRPr lang="en-US" sz="1200"/>
          </a:p>
        </p:txBody>
      </p:sp>
      <p:sp>
        <p:nvSpPr>
          <p:cNvPr id="15" name="Text 13"/>
          <p:cNvSpPr/>
          <p:nvPr/>
        </p:nvSpPr>
        <p:spPr>
          <a:xfrm>
            <a:off x="640080" y="30175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Push notifications are repeated until users approve out of frustration</a:t>
            </a:r>
            <a:endParaRPr lang="en-US" sz="1000"/>
          </a:p>
        </p:txBody>
      </p:sp>
      <p:sp>
        <p:nvSpPr>
          <p:cNvPr id="16" name="Shape 14"/>
          <p:cNvSpPr/>
          <p:nvPr/>
        </p:nvSpPr>
        <p:spPr>
          <a:xfrm>
            <a:off x="4617720" y="2606040"/>
            <a:ext cx="4069080" cy="96012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2606040"/>
            <a:ext cx="45720" cy="960120"/>
          </a:xfrm>
          <a:prstGeom prst="rect">
            <a:avLst/>
          </a:prstGeom>
          <a:solidFill>
            <a:srgbClr val="201A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2697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Social Engineering</a:t>
            </a:r>
            <a:endParaRPr lang="en-US" sz="1200"/>
          </a:p>
        </p:txBody>
      </p:sp>
      <p:sp>
        <p:nvSpPr>
          <p:cNvPr id="19" name="Text 17"/>
          <p:cNvSpPr/>
          <p:nvPr/>
        </p:nvSpPr>
        <p:spPr>
          <a:xfrm>
            <a:off x="4800600" y="30175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Help desk workers are manipulated to reset or disable MFA protections</a:t>
            </a:r>
            <a:endParaRPr lang="en-US" sz="1000"/>
          </a:p>
        </p:txBody>
      </p:sp>
      <p:sp>
        <p:nvSpPr>
          <p:cNvPr id="20" name="Shape 18"/>
          <p:cNvSpPr/>
          <p:nvPr/>
        </p:nvSpPr>
        <p:spPr>
          <a:xfrm>
            <a:off x="457200" y="379476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001A4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3794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Passkeys take credential theft and phishing off the table. The remaining attack surface — session tokens, social engineering — requires defense in depth, not better passwords.</a:t>
            </a:r>
            <a:endParaRPr lang="en-US" sz="1200"/>
          </a:p>
        </p:txBody>
      </p:sp>
      <p:sp>
        <p:nvSpPr>
          <p:cNvPr id="22" name="Shape 20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201AF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How passkeys work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201AF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Based on FIDO2 public key cryptography. A unique keypair is created for each account and service.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77640" cy="269748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365760" cy="365760"/>
          </a:xfrm>
          <a:prstGeom prst="ellipse">
            <a:avLst/>
          </a:prstGeom>
          <a:solidFill>
            <a:srgbClr val="2006F7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" y="1161288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097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Registration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58368" y="160020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58368" y="1600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1005840" y="158191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User creates a passkey from account settings or during sign-in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58368" y="210312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658368" y="21031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005840" y="208483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Device verifies the user via biometric, PIN, or security key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658368" y="260604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658368" y="26060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1005840" y="25877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Unique public/private keypair is generated for that account and service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658368" y="310896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58368" y="31089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1005840" y="30906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Public key is sent to the server. Private key stays on the device.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7"/>
          <p:cNvSpPr/>
          <p:nvPr/>
        </p:nvSpPr>
        <p:spPr>
          <a:xfrm>
            <a:off x="4709160" y="1005840"/>
            <a:ext cx="3977640" cy="269748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4892040" y="1097280"/>
            <a:ext cx="365760" cy="365760"/>
          </a:xfrm>
          <a:prstGeom prst="ellipse">
            <a:avLst/>
          </a:prstGeom>
          <a:solidFill>
            <a:srgbClr val="2006F7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1161288"/>
            <a:ext cx="237744" cy="237744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394960" y="1097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Sign-in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0"/>
          <p:cNvSpPr/>
          <p:nvPr/>
        </p:nvSpPr>
        <p:spPr>
          <a:xfrm>
            <a:off x="4910328" y="160020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4910328" y="1600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2"/>
          <p:cNvSpPr/>
          <p:nvPr/>
        </p:nvSpPr>
        <p:spPr>
          <a:xfrm>
            <a:off x="5257800" y="158191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Server sends a random challenge to the user’s device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3"/>
          <p:cNvSpPr/>
          <p:nvPr/>
        </p:nvSpPr>
        <p:spPr>
          <a:xfrm>
            <a:off x="4910328" y="210312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4910328" y="21031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5"/>
          <p:cNvSpPr/>
          <p:nvPr/>
        </p:nvSpPr>
        <p:spPr>
          <a:xfrm>
            <a:off x="5257800" y="208483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User approves via biometric, PIN, or security key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6"/>
          <p:cNvSpPr/>
          <p:nvPr/>
        </p:nvSpPr>
        <p:spPr>
          <a:xfrm>
            <a:off x="4910328" y="260604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7"/>
          <p:cNvSpPr/>
          <p:nvPr/>
        </p:nvSpPr>
        <p:spPr>
          <a:xfrm>
            <a:off x="4910328" y="26060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 28"/>
          <p:cNvSpPr/>
          <p:nvPr/>
        </p:nvSpPr>
        <p:spPr>
          <a:xfrm>
            <a:off x="5257800" y="25877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Device signs the challenge with the private key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Shape 29"/>
          <p:cNvSpPr/>
          <p:nvPr/>
        </p:nvSpPr>
        <p:spPr>
          <a:xfrm>
            <a:off x="4910328" y="3108960"/>
            <a:ext cx="256032" cy="256032"/>
          </a:xfrm>
          <a:prstGeom prst="ellipse">
            <a:avLst/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0"/>
          <p:cNvSpPr/>
          <p:nvPr/>
        </p:nvSpPr>
        <p:spPr>
          <a:xfrm>
            <a:off x="4910328" y="31089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2006F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1"/>
          <p:cNvSpPr/>
          <p:nvPr/>
        </p:nvSpPr>
        <p:spPr>
          <a:xfrm>
            <a:off x="5257800" y="30906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A5568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Server verifies the signature against the stored public key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Shape 32"/>
          <p:cNvSpPr/>
          <p:nvPr/>
        </p:nvSpPr>
        <p:spPr>
          <a:xfrm>
            <a:off x="457200" y="3886200"/>
            <a:ext cx="2697480" cy="640080"/>
          </a:xfrm>
          <a:prstGeom prst="roundRect">
            <a:avLst>
              <a:gd name="adj" fmla="val 5714"/>
            </a:avLst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977640"/>
            <a:ext cx="274320" cy="274320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932688" y="3904488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Private key never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leaves the device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hape 34"/>
          <p:cNvSpPr/>
          <p:nvPr/>
        </p:nvSpPr>
        <p:spPr>
          <a:xfrm>
            <a:off x="3355848" y="3886200"/>
            <a:ext cx="2697480" cy="640080"/>
          </a:xfrm>
          <a:prstGeom prst="roundRect">
            <a:avLst>
              <a:gd name="adj" fmla="val 5714"/>
            </a:avLst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5576" y="3977640"/>
            <a:ext cx="274320" cy="274320"/>
          </a:xfrm>
          <a:prstGeom prst="rect">
            <a:avLst/>
          </a:prstGeom>
        </p:spPr>
      </p:pic>
      <p:sp>
        <p:nvSpPr>
          <p:cNvPr id="41" name="Text 35"/>
          <p:cNvSpPr/>
          <p:nvPr/>
        </p:nvSpPr>
        <p:spPr>
          <a:xfrm>
            <a:off x="3831336" y="3904488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No shared secret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between user and server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36"/>
          <p:cNvSpPr/>
          <p:nvPr/>
        </p:nvSpPr>
        <p:spPr>
          <a:xfrm>
            <a:off x="6254496" y="3886200"/>
            <a:ext cx="2697480" cy="640080"/>
          </a:xfrm>
          <a:prstGeom prst="roundRect">
            <a:avLst>
              <a:gd name="adj" fmla="val 5714"/>
            </a:avLst>
          </a:prstGeom>
          <a:solidFill>
            <a:srgbClr val="EFF6FF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4224" y="3977640"/>
            <a:ext cx="274320" cy="274320"/>
          </a:xfrm>
          <a:prstGeom prst="rect">
            <a:avLst/>
          </a:prstGeom>
        </p:spPr>
      </p:pic>
      <p:sp>
        <p:nvSpPr>
          <p:cNvPr id="44" name="Text 37"/>
          <p:cNvSpPr/>
          <p:nvPr/>
        </p:nvSpPr>
        <p:spPr>
          <a:xfrm>
            <a:off x="6729984" y="3904488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Bound to the origin —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1A47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fake sites can’t authenticate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hape 38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201AF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business case</a:t>
            </a:r>
            <a:endParaRPr lang="en-US" sz="2800">
              <a:solidFill>
                <a:srgbClr val="201AF8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118872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3x</a:t>
            </a:r>
            <a:endParaRPr lang="en-US" sz="3400"/>
          </a:p>
        </p:txBody>
      </p:sp>
      <p:sp>
        <p:nvSpPr>
          <p:cNvPr id="6" name="Text 3"/>
          <p:cNvSpPr/>
          <p:nvPr/>
        </p:nvSpPr>
        <p:spPr>
          <a:xfrm>
            <a:off x="45720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faster login</a:t>
            </a:r>
            <a:endParaRPr lang="en-US" sz="1200"/>
          </a:p>
        </p:txBody>
      </p:sp>
      <p:sp>
        <p:nvSpPr>
          <p:cNvPr id="7" name="Text 4"/>
          <p:cNvSpPr/>
          <p:nvPr/>
        </p:nvSpPr>
        <p:spPr>
          <a:xfrm>
            <a:off x="457200" y="25146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30s average down to 10s</a:t>
            </a:r>
            <a:endParaRPr lang="en-US" sz="1000"/>
          </a:p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 our rollout</a:t>
            </a:r>
            <a:endParaRPr lang="en-US" sz="1000"/>
          </a:p>
        </p:txBody>
      </p:sp>
      <p:sp>
        <p:nvSpPr>
          <p:cNvPr id="8" name="Shape 5"/>
          <p:cNvSpPr/>
          <p:nvPr/>
        </p:nvSpPr>
        <p:spPr>
          <a:xfrm>
            <a:off x="3246120" y="10058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7680" y="123444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246120" y="17373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↓</a:t>
            </a:r>
            <a:endParaRPr lang="en-US" sz="3400"/>
          </a:p>
        </p:txBody>
      </p:sp>
      <p:sp>
        <p:nvSpPr>
          <p:cNvPr id="11" name="Text 7"/>
          <p:cNvSpPr/>
          <p:nvPr/>
        </p:nvSpPr>
        <p:spPr>
          <a:xfrm>
            <a:off x="324612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helpdesk tickets</a:t>
            </a:r>
            <a:endParaRPr lang="en-US" sz="1200"/>
          </a:p>
        </p:txBody>
      </p:sp>
      <p:sp>
        <p:nvSpPr>
          <p:cNvPr id="12" name="Text 8"/>
          <p:cNvSpPr/>
          <p:nvPr/>
        </p:nvSpPr>
        <p:spPr>
          <a:xfrm>
            <a:off x="3246120" y="25146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Fewer password resets,</a:t>
            </a:r>
            <a:endParaRPr lang="en-US" sz="1000"/>
          </a:p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fewer lockout calls</a:t>
            </a:r>
            <a:endParaRPr lang="en-US" sz="1000"/>
          </a:p>
        </p:txBody>
      </p:sp>
      <p:sp>
        <p:nvSpPr>
          <p:cNvPr id="13" name="Shape 9"/>
          <p:cNvSpPr/>
          <p:nvPr/>
        </p:nvSpPr>
        <p:spPr>
          <a:xfrm>
            <a:off x="6035040" y="10058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1216153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035040" y="17373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</a:t>
            </a:r>
            <a:endParaRPr lang="en-US" sz="3400"/>
          </a:p>
        </p:txBody>
      </p:sp>
      <p:sp>
        <p:nvSpPr>
          <p:cNvPr id="16" name="Text 11"/>
          <p:cNvSpPr/>
          <p:nvPr/>
        </p:nvSpPr>
        <p:spPr>
          <a:xfrm>
            <a:off x="603504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phishable credentials</a:t>
            </a:r>
            <a:endParaRPr lang="en-US" sz="1200"/>
          </a:p>
        </p:txBody>
      </p:sp>
      <p:sp>
        <p:nvSpPr>
          <p:cNvPr id="17" name="Text 12"/>
          <p:cNvSpPr/>
          <p:nvPr/>
        </p:nvSpPr>
        <p:spPr>
          <a:xfrm>
            <a:off x="6035040" y="25146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passwords or codes</a:t>
            </a:r>
            <a:endParaRPr lang="en-US" sz="1000"/>
          </a:p>
          <a:p>
            <a:pPr marL="0" indent="0" algn="ctr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attackers to steal</a:t>
            </a:r>
            <a:endParaRPr lang="en-US" sz="1000"/>
          </a:p>
        </p:txBody>
      </p:sp>
      <p:sp>
        <p:nvSpPr>
          <p:cNvPr id="22" name="Shape 17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  <p:sp>
        <p:nvSpPr>
          <p:cNvPr id="21" name="Shape 13">
            <a:extLst>
              <a:ext uri="{FF2B5EF4-FFF2-40B4-BE49-F238E27FC236}">
                <a16:creationId xmlns:a16="http://schemas.microsoft.com/office/drawing/2014/main" id="{EDC55530-2B8B-692D-1B80-F47F4C6A29DA}"/>
              </a:ext>
            </a:extLst>
          </p:cNvPr>
          <p:cNvSpPr/>
          <p:nvPr/>
        </p:nvSpPr>
        <p:spPr>
          <a:xfrm>
            <a:off x="457200" y="3566160"/>
            <a:ext cx="8138160" cy="868680"/>
          </a:xfrm>
          <a:prstGeom prst="roundRect">
            <a:avLst>
              <a:gd name="adj" fmla="val 6316"/>
            </a:avLst>
          </a:prstGeom>
          <a:solidFill>
            <a:srgbClr val="8584FF">
              <a:alpha val="25098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14">
            <a:extLst>
              <a:ext uri="{FF2B5EF4-FFF2-40B4-BE49-F238E27FC236}">
                <a16:creationId xmlns:a16="http://schemas.microsoft.com/office/drawing/2014/main" id="{7E578347-53FB-DEF2-B9BF-2D61F146CB15}"/>
              </a:ext>
            </a:extLst>
          </p:cNvPr>
          <p:cNvSpPr/>
          <p:nvPr/>
        </p:nvSpPr>
        <p:spPr>
          <a:xfrm>
            <a:off x="457200" y="3566160"/>
            <a:ext cx="45720" cy="868680"/>
          </a:xfrm>
          <a:prstGeom prst="rect">
            <a:avLst/>
          </a:prstGeom>
          <a:solidFill>
            <a:srgbClr val="201A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15">
            <a:extLst>
              <a:ext uri="{FF2B5EF4-FFF2-40B4-BE49-F238E27FC236}">
                <a16:creationId xmlns:a16="http://schemas.microsoft.com/office/drawing/2014/main" id="{48115F42-6DDD-4B94-5527-4C69A123B228}"/>
              </a:ext>
            </a:extLst>
          </p:cNvPr>
          <p:cNvSpPr/>
          <p:nvPr/>
        </p:nvSpPr>
        <p:spPr>
          <a:xfrm>
            <a:off x="685800" y="3611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Employee experience improves security posture</a:t>
            </a:r>
            <a:endParaRPr lang="en-US" sz="1100"/>
          </a:p>
        </p:txBody>
      </p:sp>
      <p:sp>
        <p:nvSpPr>
          <p:cNvPr id="26" name="Text 16">
            <a:extLst>
              <a:ext uri="{FF2B5EF4-FFF2-40B4-BE49-F238E27FC236}">
                <a16:creationId xmlns:a16="http://schemas.microsoft.com/office/drawing/2014/main" id="{86EEA375-D4DF-31C8-D03D-314B40FE42A0}"/>
              </a:ext>
            </a:extLst>
          </p:cNvPr>
          <p:cNvSpPr/>
          <p:nvPr/>
        </p:nvSpPr>
        <p:spPr>
          <a:xfrm>
            <a:off x="685800" y="3886200"/>
            <a:ext cx="78556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Passkey adoption is one of the few security initiatives where doing the right thing is also the easier thing. Our sales teams, who authenticate dozens of times a day, were among the most enthusiastic adopters. Employees improve the organization’s security posture simply by logging in.</a:t>
            </a:r>
            <a:endParaRPr lang="en-US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201AF8"/>
                </a:solidFill>
                <a:latin typeface="Aptos" pitchFamily="34" charset="0"/>
              </a:rPr>
              <a:t>What</a:t>
            </a:r>
            <a:r>
              <a:rPr lang="en-US" sz="28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US" sz="2800" b="1">
                <a:solidFill>
                  <a:srgbClr val="201AF8"/>
                </a:solidFill>
                <a:latin typeface="Aptos" pitchFamily="34" charset="0"/>
              </a:rPr>
              <a:t>we learned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560320" cy="3474720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2560320" cy="45720"/>
          </a:xfrm>
          <a:prstGeom prst="rect">
            <a:avLst/>
          </a:prstGeom>
          <a:solidFill>
            <a:srgbClr val="E530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097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Attempt 1</a:t>
            </a:r>
            <a:endParaRPr lang="en-US" sz="1300"/>
          </a:p>
        </p:txBody>
      </p:sp>
      <p:sp>
        <p:nvSpPr>
          <p:cNvPr id="6" name="Text 4"/>
          <p:cNvSpPr/>
          <p:nvPr/>
        </p:nvSpPr>
        <p:spPr>
          <a:xfrm>
            <a:off x="594360" y="13716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alone</a:t>
            </a:r>
            <a:endParaRPr lang="en-US" sz="1100"/>
          </a:p>
        </p:txBody>
      </p:sp>
      <p:sp>
        <p:nvSpPr>
          <p:cNvPr id="7" name="Text 5"/>
          <p:cNvSpPr/>
          <p:nvPr/>
        </p:nvSpPr>
        <p:spPr>
          <a:xfrm>
            <a:off x="594360" y="169164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keys only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Security-enthusiast pilot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IT involvement</a:t>
            </a:r>
            <a:endParaRPr lang="en-US" sz="1000"/>
          </a:p>
        </p:txBody>
      </p:sp>
      <p:sp>
        <p:nvSpPr>
          <p:cNvPr id="8" name="Shape 6"/>
          <p:cNvSpPr/>
          <p:nvPr/>
        </p:nvSpPr>
        <p:spPr>
          <a:xfrm>
            <a:off x="548640" y="3108960"/>
            <a:ext cx="2377440" cy="960120"/>
          </a:xfrm>
          <a:prstGeom prst="roundRect">
            <a:avLst>
              <a:gd name="adj" fmla="val 3077"/>
            </a:avLst>
          </a:prstGeom>
          <a:solidFill>
            <a:srgbClr val="8584FF">
              <a:alpha val="25098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3154680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Key lesson</a:t>
            </a:r>
            <a:endParaRPr lang="en-US" sz="1100"/>
          </a:p>
        </p:txBody>
      </p:sp>
      <p:sp>
        <p:nvSpPr>
          <p:cNvPr id="10" name="Text 8"/>
          <p:cNvSpPr/>
          <p:nvPr/>
        </p:nvSpPr>
        <p:spPr>
          <a:xfrm>
            <a:off x="640080" y="3418676"/>
            <a:ext cx="2194560" cy="4906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cannot do this alone. Even enthusiasts resist friction.</a:t>
            </a:r>
            <a:endParaRPr lang="en-US" sz="1000"/>
          </a:p>
        </p:txBody>
      </p:sp>
      <p:sp>
        <p:nvSpPr>
          <p:cNvPr id="11" name="Shape 9"/>
          <p:cNvSpPr/>
          <p:nvPr/>
        </p:nvSpPr>
        <p:spPr>
          <a:xfrm>
            <a:off x="3246120" y="914398"/>
            <a:ext cx="2560320" cy="3474721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46120" y="914400"/>
            <a:ext cx="2560320" cy="45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83280" y="1097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Attempt 2</a:t>
            </a:r>
            <a:endParaRPr lang="en-US" sz="1300"/>
          </a:p>
        </p:txBody>
      </p:sp>
      <p:sp>
        <p:nvSpPr>
          <p:cNvPr id="14" name="Text 12"/>
          <p:cNvSpPr/>
          <p:nvPr/>
        </p:nvSpPr>
        <p:spPr>
          <a:xfrm>
            <a:off x="3383280" y="13716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+ IT</a:t>
            </a:r>
            <a:endParaRPr lang="en-US" sz="1100"/>
          </a:p>
        </p:txBody>
      </p:sp>
      <p:sp>
        <p:nvSpPr>
          <p:cNvPr id="15" name="Text 13"/>
          <p:cNvSpPr/>
          <p:nvPr/>
        </p:nvSpPr>
        <p:spPr>
          <a:xfrm>
            <a:off x="3383280" y="1678366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Broader pilot cohort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Physical keys for all users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Manual onboarding</a:t>
            </a:r>
            <a:endParaRPr lang="en-US" sz="1000"/>
          </a:p>
        </p:txBody>
      </p:sp>
      <p:sp>
        <p:nvSpPr>
          <p:cNvPr id="16" name="Shape 14"/>
          <p:cNvSpPr/>
          <p:nvPr/>
        </p:nvSpPr>
        <p:spPr>
          <a:xfrm>
            <a:off x="3337560" y="3108960"/>
            <a:ext cx="2377440" cy="960120"/>
          </a:xfrm>
          <a:prstGeom prst="roundRect">
            <a:avLst>
              <a:gd name="adj" fmla="val 3077"/>
            </a:avLst>
          </a:prstGeom>
          <a:solidFill>
            <a:srgbClr val="8584FF">
              <a:alpha val="24706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29000" y="3154680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Key lesson</a:t>
            </a:r>
            <a:endParaRPr lang="en-US" sz="1100"/>
          </a:p>
        </p:txBody>
      </p:sp>
      <p:sp>
        <p:nvSpPr>
          <p:cNvPr id="18" name="Text 16"/>
          <p:cNvSpPr/>
          <p:nvPr/>
        </p:nvSpPr>
        <p:spPr>
          <a:xfrm>
            <a:off x="3429000" y="3418676"/>
            <a:ext cx="2194560" cy="5692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Manual onboarding doesn’t scale. “Because it’s required” is not an adoption strategy.</a:t>
            </a:r>
            <a:endParaRPr lang="en-US" sz="1000"/>
          </a:p>
        </p:txBody>
      </p:sp>
      <p:sp>
        <p:nvSpPr>
          <p:cNvPr id="19" name="Shape 17"/>
          <p:cNvSpPr/>
          <p:nvPr/>
        </p:nvSpPr>
        <p:spPr>
          <a:xfrm>
            <a:off x="6035040" y="914400"/>
            <a:ext cx="2560320" cy="3474719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035040" y="914400"/>
            <a:ext cx="256032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172200" y="1097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Attempt 3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6172200" y="13716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Cross-functional</a:t>
            </a:r>
            <a:endParaRPr lang="en-US" sz="1100"/>
          </a:p>
        </p:txBody>
      </p:sp>
      <p:sp>
        <p:nvSpPr>
          <p:cNvPr id="23" name="Text 21"/>
          <p:cNvSpPr/>
          <p:nvPr/>
        </p:nvSpPr>
        <p:spPr>
          <a:xfrm>
            <a:off x="6172200" y="166878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 + Security + Comms + Service Desk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Automated onboarding</a:t>
            </a:r>
            <a:endParaRPr lang="en-US" sz="1000"/>
          </a:p>
          <a:p>
            <a:pPr marL="0" indent="0">
              <a:lnSpc>
                <a:spcPct val="140000"/>
              </a:lnSpc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Software-based passkeys</a:t>
            </a:r>
            <a:endParaRPr lang="en-US" sz="1000"/>
          </a:p>
        </p:txBody>
      </p:sp>
      <p:sp>
        <p:nvSpPr>
          <p:cNvPr id="24" name="Shape 22"/>
          <p:cNvSpPr/>
          <p:nvPr/>
        </p:nvSpPr>
        <p:spPr>
          <a:xfrm>
            <a:off x="6126480" y="3108960"/>
            <a:ext cx="2377440" cy="960120"/>
          </a:xfrm>
          <a:prstGeom prst="roundRect">
            <a:avLst>
              <a:gd name="adj" fmla="val 3077"/>
            </a:avLst>
          </a:prstGeom>
          <a:solidFill>
            <a:srgbClr val="8584FF">
              <a:alpha val="24706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217920" y="3154680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Key lesson</a:t>
            </a:r>
            <a:endParaRPr lang="en-US" sz="1100"/>
          </a:p>
        </p:txBody>
      </p:sp>
      <p:sp>
        <p:nvSpPr>
          <p:cNvPr id="26" name="Text 24"/>
          <p:cNvSpPr/>
          <p:nvPr/>
        </p:nvSpPr>
        <p:spPr>
          <a:xfrm>
            <a:off x="6217920" y="3383280"/>
            <a:ext cx="2194560" cy="4906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is a team sport. Concrete benefits sell adoption.</a:t>
            </a:r>
            <a:endParaRPr lang="en-US" sz="1000"/>
          </a:p>
        </p:txBody>
      </p:sp>
      <p:sp>
        <p:nvSpPr>
          <p:cNvPr id="27" name="Shape 25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>
                <a:solidFill>
                  <a:srgbClr val="201AF8"/>
                </a:solidFill>
                <a:latin typeface="Aptos" pitchFamily="34" charset="0"/>
              </a:rPr>
              <a:t>Success factors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051560"/>
            <a:ext cx="228600" cy="228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68680" y="100584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Involve the right teams</a:t>
            </a:r>
            <a:endParaRPr lang="en-US" sz="1050"/>
          </a:p>
        </p:txBody>
      </p:sp>
      <p:sp>
        <p:nvSpPr>
          <p:cNvPr id="6" name="Text 3"/>
          <p:cNvSpPr/>
          <p:nvPr/>
        </p:nvSpPr>
        <p:spPr>
          <a:xfrm>
            <a:off x="868680" y="1412158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Engage IT, Security, Legal, HR, and Communications</a:t>
            </a:r>
            <a:endParaRPr lang="en-US" sz="950"/>
          </a:p>
        </p:txBody>
      </p:sp>
      <p:sp>
        <p:nvSpPr>
          <p:cNvPr id="7" name="Shape 4"/>
          <p:cNvSpPr/>
          <p:nvPr/>
        </p:nvSpPr>
        <p:spPr>
          <a:xfrm>
            <a:off x="3291840" y="91440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568" y="105156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703320" y="100584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users in mind</a:t>
            </a:r>
            <a:endParaRPr lang="en-US" sz="1050"/>
          </a:p>
        </p:txBody>
      </p:sp>
      <p:sp>
        <p:nvSpPr>
          <p:cNvPr id="10" name="Text 6"/>
          <p:cNvSpPr/>
          <p:nvPr/>
        </p:nvSpPr>
        <p:spPr>
          <a:xfrm>
            <a:off x="3703320" y="132588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Usability drives adoption</a:t>
            </a:r>
            <a:endParaRPr lang="en-US" sz="950"/>
          </a:p>
        </p:txBody>
      </p:sp>
      <p:sp>
        <p:nvSpPr>
          <p:cNvPr id="11" name="Shape 7"/>
          <p:cNvSpPr/>
          <p:nvPr/>
        </p:nvSpPr>
        <p:spPr>
          <a:xfrm>
            <a:off x="6126480" y="91440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08" y="1051560"/>
            <a:ext cx="228600" cy="2286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537960" y="100584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benefits</a:t>
            </a:r>
            <a:endParaRPr lang="en-US" sz="1050"/>
          </a:p>
        </p:txBody>
      </p:sp>
      <p:sp>
        <p:nvSpPr>
          <p:cNvPr id="14" name="Text 9"/>
          <p:cNvSpPr/>
          <p:nvPr/>
        </p:nvSpPr>
        <p:spPr>
          <a:xfrm>
            <a:off x="6537960" y="132588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what’s in it for them</a:t>
            </a:r>
            <a:endParaRPr lang="en-US" sz="950"/>
          </a:p>
        </p:txBody>
      </p:sp>
      <p:sp>
        <p:nvSpPr>
          <p:cNvPr id="15" name="Shape 10"/>
          <p:cNvSpPr/>
          <p:nvPr/>
        </p:nvSpPr>
        <p:spPr>
          <a:xfrm>
            <a:off x="457200" y="219456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2331720"/>
            <a:ext cx="228600" cy="2286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868680" y="228600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Own your past mistakes</a:t>
            </a:r>
            <a:endParaRPr lang="en-US" sz="1050"/>
          </a:p>
        </p:txBody>
      </p:sp>
      <p:sp>
        <p:nvSpPr>
          <p:cNvPr id="18" name="Text 12"/>
          <p:cNvSpPr/>
          <p:nvPr/>
        </p:nvSpPr>
        <p:spPr>
          <a:xfrm>
            <a:off x="868680" y="2609727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Acknowledge authentication fatigue</a:t>
            </a:r>
            <a:endParaRPr lang="en-US" sz="950"/>
          </a:p>
        </p:txBody>
      </p:sp>
      <p:sp>
        <p:nvSpPr>
          <p:cNvPr id="19" name="Shape 13"/>
          <p:cNvSpPr/>
          <p:nvPr/>
        </p:nvSpPr>
        <p:spPr>
          <a:xfrm>
            <a:off x="3291840" y="219456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568" y="2331720"/>
            <a:ext cx="228600" cy="2286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3703320" y="228600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Diversify early adopters</a:t>
            </a:r>
            <a:endParaRPr lang="en-US" sz="1050"/>
          </a:p>
        </p:txBody>
      </p:sp>
      <p:sp>
        <p:nvSpPr>
          <p:cNvPr id="22" name="Text 15"/>
          <p:cNvSpPr/>
          <p:nvPr/>
        </p:nvSpPr>
        <p:spPr>
          <a:xfrm>
            <a:off x="3703320" y="2609727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cross-functional champions</a:t>
            </a:r>
            <a:endParaRPr lang="en-US" sz="950"/>
          </a:p>
        </p:txBody>
      </p:sp>
      <p:sp>
        <p:nvSpPr>
          <p:cNvPr id="23" name="Shape 16"/>
          <p:cNvSpPr/>
          <p:nvPr/>
        </p:nvSpPr>
        <p:spPr>
          <a:xfrm>
            <a:off x="6126480" y="2083701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08" y="2331720"/>
            <a:ext cx="228600" cy="22860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6537960" y="228600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Counter resistance with facts</a:t>
            </a:r>
            <a:endParaRPr lang="en-US" sz="1050"/>
          </a:p>
        </p:txBody>
      </p:sp>
      <p:sp>
        <p:nvSpPr>
          <p:cNvPr id="26" name="Text 18"/>
          <p:cNvSpPr/>
          <p:nvPr/>
        </p:nvSpPr>
        <p:spPr>
          <a:xfrm>
            <a:off x="6537960" y="2609727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Address BYOD and biometric concerns</a:t>
            </a:r>
            <a:endParaRPr lang="en-US" sz="950"/>
          </a:p>
        </p:txBody>
      </p:sp>
      <p:sp>
        <p:nvSpPr>
          <p:cNvPr id="27" name="Shape 19"/>
          <p:cNvSpPr/>
          <p:nvPr/>
        </p:nvSpPr>
        <p:spPr>
          <a:xfrm>
            <a:off x="457200" y="347472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611880"/>
            <a:ext cx="228600" cy="228600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868680" y="35661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Communicate at the right cadence</a:t>
            </a:r>
            <a:endParaRPr lang="en-US" sz="1050"/>
          </a:p>
        </p:txBody>
      </p:sp>
      <p:sp>
        <p:nvSpPr>
          <p:cNvPr id="30" name="Text 21"/>
          <p:cNvSpPr/>
          <p:nvPr/>
        </p:nvSpPr>
        <p:spPr>
          <a:xfrm>
            <a:off x="868680" y="388620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Provide clear information and timelines</a:t>
            </a:r>
            <a:endParaRPr lang="en-US" sz="950"/>
          </a:p>
        </p:txBody>
      </p:sp>
      <p:sp>
        <p:nvSpPr>
          <p:cNvPr id="31" name="Shape 22"/>
          <p:cNvSpPr/>
          <p:nvPr/>
        </p:nvSpPr>
        <p:spPr>
          <a:xfrm>
            <a:off x="3291840" y="347472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568" y="3611880"/>
            <a:ext cx="228600" cy="228600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3703320" y="35661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 support teams early</a:t>
            </a:r>
            <a:endParaRPr lang="en-US" sz="1050"/>
          </a:p>
        </p:txBody>
      </p:sp>
      <p:sp>
        <p:nvSpPr>
          <p:cNvPr id="34" name="Text 24"/>
          <p:cNvSpPr/>
          <p:nvPr/>
        </p:nvSpPr>
        <p:spPr>
          <a:xfrm>
            <a:off x="3703320" y="39319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scripts, escalation paths, and documentation</a:t>
            </a:r>
            <a:endParaRPr lang="en-US" sz="950"/>
          </a:p>
        </p:txBody>
      </p:sp>
      <p:sp>
        <p:nvSpPr>
          <p:cNvPr id="35" name="Shape 25"/>
          <p:cNvSpPr/>
          <p:nvPr/>
        </p:nvSpPr>
        <p:spPr>
          <a:xfrm>
            <a:off x="6126480" y="3474720"/>
            <a:ext cx="260604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08" y="3611880"/>
            <a:ext cx="228600" cy="228600"/>
          </a:xfrm>
          <a:prstGeom prst="rect">
            <a:avLst/>
          </a:prstGeom>
        </p:spPr>
      </p:pic>
      <p:sp>
        <p:nvSpPr>
          <p:cNvPr id="37" name="Text 26"/>
          <p:cNvSpPr/>
          <p:nvPr/>
        </p:nvSpPr>
        <p:spPr>
          <a:xfrm>
            <a:off x="6537960" y="35661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Listen to users</a:t>
            </a:r>
            <a:endParaRPr lang="en-US" sz="1050"/>
          </a:p>
        </p:txBody>
      </p:sp>
      <p:sp>
        <p:nvSpPr>
          <p:cNvPr id="38" name="Text 27"/>
          <p:cNvSpPr/>
          <p:nvPr/>
        </p:nvSpPr>
        <p:spPr>
          <a:xfrm>
            <a:off x="6537960" y="39319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Hold office hours and establish feedback loops</a:t>
            </a:r>
            <a:endParaRPr lang="en-US" sz="950"/>
          </a:p>
        </p:txBody>
      </p:sp>
      <p:sp>
        <p:nvSpPr>
          <p:cNvPr id="39" name="Shape 28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>
              <a:buNone/>
            </a:pPr>
            <a:r>
              <a:rPr lang="en-US" sz="2800" b="1">
                <a:solidFill>
                  <a:srgbClr val="201AF8"/>
                </a:solidFill>
                <a:latin typeface="Aptos" pitchFamily="34" charset="0"/>
              </a:rPr>
              <a:t>Key decisions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45720" cy="777240"/>
          </a:xfrm>
          <a:prstGeom prst="rect">
            <a:avLst/>
          </a:prstGeom>
          <a:solidFill>
            <a:srgbClr val="2006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0058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to store passkeys?</a:t>
            </a:r>
            <a:endParaRPr lang="en-US" sz="1100"/>
          </a:p>
        </p:txBody>
      </p:sp>
      <p:sp>
        <p:nvSpPr>
          <p:cNvPr id="6" name="Text 4"/>
          <p:cNvSpPr/>
          <p:nvPr/>
        </p:nvSpPr>
        <p:spPr>
          <a:xfrm>
            <a:off x="685800" y="126187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Device-bound  |  Cloud-synced  |  Hardware token</a:t>
            </a:r>
            <a:endParaRPr lang="en-US" sz="900"/>
          </a:p>
        </p:txBody>
      </p:sp>
      <p:sp>
        <p:nvSpPr>
          <p:cNvPr id="7" name="Text 5"/>
          <p:cNvSpPr/>
          <p:nvPr/>
        </p:nvSpPr>
        <p:spPr>
          <a:xfrm>
            <a:off x="4206240" y="100584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Cloud-synced is more user-friendly; device-bound is more secure. Consider hardware tokens for highest-risk roles.</a:t>
            </a:r>
            <a:endParaRPr lang="en-US" sz="1000"/>
          </a:p>
        </p:txBody>
      </p:sp>
      <p:sp>
        <p:nvSpPr>
          <p:cNvPr id="8" name="Shape 6"/>
          <p:cNvSpPr/>
          <p:nvPr/>
        </p:nvSpPr>
        <p:spPr>
          <a:xfrm>
            <a:off x="457200" y="1874520"/>
            <a:ext cx="8229600" cy="777240"/>
          </a:xfrm>
          <a:prstGeom prst="roundRect">
            <a:avLst>
              <a:gd name="adj" fmla="val 7059"/>
            </a:avLst>
          </a:prstGeom>
          <a:solidFill>
            <a:srgbClr val="F8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874520"/>
            <a:ext cx="45720" cy="777240"/>
          </a:xfrm>
          <a:prstGeom prst="rect">
            <a:avLst/>
          </a:prstGeom>
          <a:solidFill>
            <a:srgbClr val="2006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5800" y="19202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Which platforms to support?</a:t>
            </a:r>
            <a:endParaRPr lang="en-US" sz="1100"/>
          </a:p>
        </p:txBody>
      </p:sp>
      <p:sp>
        <p:nvSpPr>
          <p:cNvPr id="11" name="Text 9"/>
          <p:cNvSpPr/>
          <p:nvPr/>
        </p:nvSpPr>
        <p:spPr>
          <a:xfrm>
            <a:off x="685800" y="217627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Windows  |  macOS  |  iOS  |  Android</a:t>
            </a:r>
            <a:endParaRPr lang="en-US" sz="900"/>
          </a:p>
        </p:txBody>
      </p:sp>
      <p:sp>
        <p:nvSpPr>
          <p:cNvPr id="12" name="Text 10"/>
          <p:cNvSpPr/>
          <p:nvPr/>
        </p:nvSpPr>
        <p:spPr>
          <a:xfrm>
            <a:off x="4206240" y="192024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Don’t assume all devices are passkey-ready. We found specific Android models in APAC that weren’t compliant.</a:t>
            </a:r>
            <a:endParaRPr lang="en-US" sz="1000"/>
          </a:p>
        </p:txBody>
      </p:sp>
      <p:sp>
        <p:nvSpPr>
          <p:cNvPr id="13" name="Shape 11"/>
          <p:cNvSpPr/>
          <p:nvPr/>
        </p:nvSpPr>
        <p:spPr>
          <a:xfrm>
            <a:off x="457200" y="2788920"/>
            <a:ext cx="822960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2788920"/>
            <a:ext cx="45720" cy="777240"/>
          </a:xfrm>
          <a:prstGeom prst="rect">
            <a:avLst/>
          </a:prstGeom>
          <a:solidFill>
            <a:srgbClr val="2006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28346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to handle BYOD?</a:t>
            </a:r>
            <a:endParaRPr lang="en-US" sz="1100"/>
          </a:p>
        </p:txBody>
      </p:sp>
      <p:sp>
        <p:nvSpPr>
          <p:cNvPr id="16" name="Text 14"/>
          <p:cNvSpPr/>
          <p:nvPr/>
        </p:nvSpPr>
        <p:spPr>
          <a:xfrm>
            <a:off x="685800" y="309067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Authenticator app  |  Device-bound  |  Physical token opt-out</a:t>
            </a:r>
            <a:endParaRPr lang="en-US" sz="900"/>
          </a:p>
        </p:txBody>
      </p:sp>
      <p:sp>
        <p:nvSpPr>
          <p:cNvPr id="17" name="Text 15"/>
          <p:cNvSpPr/>
          <p:nvPr/>
        </p:nvSpPr>
        <p:spPr>
          <a:xfrm>
            <a:off x="4206240" y="283464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 ready to explain what an app can and can’t see on personal devices. Offer alternatives for holdouts.</a:t>
            </a:r>
            <a:endParaRPr lang="en-US" sz="1000"/>
          </a:p>
        </p:txBody>
      </p:sp>
      <p:sp>
        <p:nvSpPr>
          <p:cNvPr id="18" name="Shape 16"/>
          <p:cNvSpPr/>
          <p:nvPr/>
        </p:nvSpPr>
        <p:spPr>
          <a:xfrm>
            <a:off x="457200" y="3703320"/>
            <a:ext cx="8229600" cy="777240"/>
          </a:xfrm>
          <a:prstGeom prst="roundRect">
            <a:avLst>
              <a:gd name="adj" fmla="val 7059"/>
            </a:avLst>
          </a:prstGeom>
          <a:solidFill>
            <a:srgbClr val="F8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57200" y="3703320"/>
            <a:ext cx="45720" cy="777240"/>
          </a:xfrm>
          <a:prstGeom prst="rect">
            <a:avLst/>
          </a:prstGeom>
          <a:solidFill>
            <a:srgbClr val="2006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85800" y="37490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about VMs and VDI?</a:t>
            </a:r>
            <a:endParaRPr lang="en-US" sz="1100"/>
          </a:p>
        </p:txBody>
      </p:sp>
      <p:sp>
        <p:nvSpPr>
          <p:cNvPr id="21" name="Text 19"/>
          <p:cNvSpPr/>
          <p:nvPr/>
        </p:nvSpPr>
        <p:spPr>
          <a:xfrm>
            <a:off x="685800" y="400507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2006F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Exceptions policy  |  Fallback authentication  |  Case-by-case</a:t>
            </a:r>
            <a:endParaRPr lang="en-US" sz="900"/>
          </a:p>
        </p:txBody>
      </p:sp>
      <p:sp>
        <p:nvSpPr>
          <p:cNvPr id="22" name="Text 20"/>
          <p:cNvSpPr/>
          <p:nvPr/>
        </p:nvSpPr>
        <p:spPr>
          <a:xfrm>
            <a:off x="4206240" y="374904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VMs are often incompatible with passkeys. Plan exceptions early rather than discovering them at rollout.</a:t>
            </a:r>
            <a:endParaRPr lang="en-US" sz="1000"/>
          </a:p>
        </p:txBody>
      </p:sp>
      <p:sp>
        <p:nvSpPr>
          <p:cNvPr id="23" name="Shape 21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>
                <a:solidFill>
                  <a:srgbClr val="201AF8"/>
                </a:solidFill>
                <a:latin typeface="Aptos" pitchFamily="34" charset="0"/>
              </a:rPr>
              <a:t>Common objections and answers</a:t>
            </a:r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06984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51560" y="1033272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“I don’t want a work app on my personal phone.”</a:t>
            </a:r>
            <a:endParaRPr lang="en-US" sz="1100"/>
          </a:p>
        </p:txBody>
      </p:sp>
      <p:sp>
        <p:nvSpPr>
          <p:cNvPr id="6" name="Text 3"/>
          <p:cNvSpPr/>
          <p:nvPr/>
        </p:nvSpPr>
        <p:spPr>
          <a:xfrm>
            <a:off x="1051560" y="137160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phone isn’t required. Passkeys can be stored on the laptop itself, in a hardware token, or in a cloud-based manager. If an app is used, it only verifies identity — it cannot access personal data.</a:t>
            </a:r>
            <a:endParaRPr lang="en-US" sz="1000"/>
          </a:p>
        </p:txBody>
      </p:sp>
      <p:sp>
        <p:nvSpPr>
          <p:cNvPr id="7" name="Shape 4"/>
          <p:cNvSpPr/>
          <p:nvPr/>
        </p:nvSpPr>
        <p:spPr>
          <a:xfrm>
            <a:off x="457200" y="2148840"/>
            <a:ext cx="822960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258568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221992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“Biometrics are a privacy concern.”</a:t>
            </a:r>
            <a:endParaRPr lang="en-US" sz="1100"/>
          </a:p>
        </p:txBody>
      </p:sp>
      <p:sp>
        <p:nvSpPr>
          <p:cNvPr id="10" name="Text 6"/>
          <p:cNvSpPr/>
          <p:nvPr/>
        </p:nvSpPr>
        <p:spPr>
          <a:xfrm>
            <a:off x="1051560" y="256032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Passkeys don’t require biometrics. A PIN works. Biometric data never leaves the device and is never transmitted to the server or the organization.</a:t>
            </a:r>
            <a:endParaRPr lang="en-US" sz="1000"/>
          </a:p>
        </p:txBody>
      </p:sp>
      <p:sp>
        <p:nvSpPr>
          <p:cNvPr id="11" name="Shape 7"/>
          <p:cNvSpPr/>
          <p:nvPr/>
        </p:nvSpPr>
        <p:spPr>
          <a:xfrm>
            <a:off x="457200" y="3337560"/>
            <a:ext cx="822960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447288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51560" y="3410712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>
                <a:solidFill>
                  <a:srgbClr val="001A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“What if I lose my device?”</a:t>
            </a:r>
            <a:endParaRPr lang="en-US" sz="1100"/>
          </a:p>
        </p:txBody>
      </p:sp>
      <p:sp>
        <p:nvSpPr>
          <p:cNvPr id="14" name="Text 9"/>
          <p:cNvSpPr/>
          <p:nvPr/>
        </p:nvSpPr>
        <p:spPr>
          <a:xfrm>
            <a:off x="1051560" y="374904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4A55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Cloud-synced passkeys can be restored on a new device. Backup methods (hardware token, secondary device) should be part of the rollout plan.</a:t>
            </a:r>
            <a:endParaRPr lang="en-US" sz="1000"/>
          </a:p>
        </p:txBody>
      </p:sp>
      <p:sp>
        <p:nvSpPr>
          <p:cNvPr id="15" name="Shape 10"/>
          <p:cNvSpPr/>
          <p:nvPr/>
        </p:nvSpPr>
        <p:spPr>
          <a:xfrm>
            <a:off x="365760" y="4709160"/>
            <a:ext cx="841248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8120" y="4773168"/>
            <a:ext cx="960120" cy="91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PHOS LIGHT">
  <a:themeElements>
    <a:clrScheme name="SOPHOS NEW">
      <a:dk1>
        <a:srgbClr val="001A47"/>
      </a:dk1>
      <a:lt1>
        <a:sysClr val="window" lastClr="FFFFFF"/>
      </a:lt1>
      <a:dk2>
        <a:srgbClr val="2006F7"/>
      </a:dk2>
      <a:lt2>
        <a:srgbClr val="EFF6FF"/>
      </a:lt2>
      <a:accent1>
        <a:srgbClr val="5A00FF"/>
      </a:accent1>
      <a:accent2>
        <a:srgbClr val="B529F7"/>
      </a:accent2>
      <a:accent3>
        <a:srgbClr val="009CFB"/>
      </a:accent3>
      <a:accent4>
        <a:srgbClr val="00EDFF"/>
      </a:accent4>
      <a:accent5>
        <a:srgbClr val="00F2B3"/>
      </a:accent5>
      <a:accent6>
        <a:srgbClr val="6A889B"/>
      </a:accent6>
      <a:hlink>
        <a:srgbClr val="2006F7"/>
      </a:hlink>
      <a:folHlink>
        <a:srgbClr val="2006F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158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headEnd type="none"/>
          <a:tailEnd type="non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marR="0" indent="-182880" algn="l" defTabSz="914400" rtl="0" eaLnBrk="1" fontAlgn="auto" latinLnBrk="0" hangingPunct="1">
          <a:lnSpc>
            <a:spcPct val="100000"/>
          </a:lnSpc>
          <a:spcBef>
            <a:spcPts val="600"/>
          </a:spcBef>
          <a:spcAft>
            <a:spcPts val="0"/>
          </a:spcAft>
          <a:buClr>
            <a:srgbClr val="2006F7"/>
          </a:buClr>
          <a:buSzTx/>
          <a:buFont typeface="Arial" panose="020B0604020202020204" pitchFamily="34" charset="0"/>
          <a:buChar char="•"/>
          <a:tabLst/>
          <a:defRPr kumimoji="0" sz="1800" b="0" i="0" u="none" strike="noStrike" kern="1200" cap="none" spc="0" normalizeH="0" baseline="0" noProof="0" dirty="0" err="1" smtClean="0">
            <a:ln>
              <a:noFill/>
            </a:ln>
            <a:solidFill>
              <a:srgbClr val="001A47"/>
            </a:solidFill>
            <a:effectLst/>
            <a:uLnTx/>
            <a:uFillTx/>
            <a:latin typeface="Aptos" panose="020B0004020202020204" pitchFamily="34" charset="0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OPHOS Graphics Template 2025 1.0.pptx" id="{FC1226C6-1D77-4418-8EF4-4C232B9D72BF}" vid="{0668222F-80C7-4E40-AE76-24A1BBFC84DF}"/>
    </a:ext>
  </a:extLst>
</a:theme>
</file>

<file path=ppt/theme/theme3.xml><?xml version="1.0" encoding="utf-8"?>
<a:theme xmlns:a="http://schemas.openxmlformats.org/drawingml/2006/main" name="1_SOPHOS LIGHT">
  <a:themeElements>
    <a:clrScheme name="SOPHOS NEW">
      <a:dk1>
        <a:srgbClr val="001A47"/>
      </a:dk1>
      <a:lt1>
        <a:sysClr val="window" lastClr="FFFFFF"/>
      </a:lt1>
      <a:dk2>
        <a:srgbClr val="2006F7"/>
      </a:dk2>
      <a:lt2>
        <a:srgbClr val="EFF6FF"/>
      </a:lt2>
      <a:accent1>
        <a:srgbClr val="5A00FF"/>
      </a:accent1>
      <a:accent2>
        <a:srgbClr val="B529F7"/>
      </a:accent2>
      <a:accent3>
        <a:srgbClr val="009CFB"/>
      </a:accent3>
      <a:accent4>
        <a:srgbClr val="00EDFF"/>
      </a:accent4>
      <a:accent5>
        <a:srgbClr val="00F2B3"/>
      </a:accent5>
      <a:accent6>
        <a:srgbClr val="6A889B"/>
      </a:accent6>
      <a:hlink>
        <a:srgbClr val="2006F7"/>
      </a:hlink>
      <a:folHlink>
        <a:srgbClr val="2006F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158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headEnd type="none"/>
          <a:tailEnd type="non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marR="0" indent="-182880" algn="l" defTabSz="914400" rtl="0" eaLnBrk="1" fontAlgn="auto" latinLnBrk="0" hangingPunct="1">
          <a:lnSpc>
            <a:spcPct val="100000"/>
          </a:lnSpc>
          <a:spcBef>
            <a:spcPts val="600"/>
          </a:spcBef>
          <a:spcAft>
            <a:spcPts val="0"/>
          </a:spcAft>
          <a:buClr>
            <a:srgbClr val="2006F7"/>
          </a:buClr>
          <a:buSzTx/>
          <a:buFont typeface="Arial" panose="020B0604020202020204" pitchFamily="34" charset="0"/>
          <a:buChar char="•"/>
          <a:tabLst/>
          <a:defRPr kumimoji="0" sz="1800" b="0" i="0" u="none" strike="noStrike" kern="1200" cap="none" spc="0" normalizeH="0" baseline="0" noProof="0" dirty="0" err="1" smtClean="0">
            <a:ln>
              <a:noFill/>
            </a:ln>
            <a:solidFill>
              <a:srgbClr val="001A47"/>
            </a:solidFill>
            <a:effectLst/>
            <a:uLnTx/>
            <a:uFillTx/>
            <a:latin typeface="Aptos" panose="020B0004020202020204" pitchFamily="34" charset="0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OPHOS Graphics Template 1.0.potx" id="{7ED89621-EE89-4605-8B47-6F9D5E144A0D}" vid="{EF91FD15-FEBF-4C4A-90AD-AE4D26237F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</Words>
  <Application>Microsoft Office PowerPoint</Application>
  <PresentationFormat>On-screen Show (16:9)</PresentationFormat>
  <Paragraphs>140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SOPHOS LIGHT</vt:lpstr>
      <vt:lpstr>1_SOPHOS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Authentication with Passkeys: A CISO Playbook</dc:title>
  <dc:subject>PptxGenJS Presentation</dc:subject>
  <dc:creator>Ross McKerchar</dc:creator>
  <cp:lastModifiedBy>Mindi McDowell</cp:lastModifiedBy>
  <cp:revision>2</cp:revision>
  <dcterms:created xsi:type="dcterms:W3CDTF">2026-04-14T20:20:37Z</dcterms:created>
  <dcterms:modified xsi:type="dcterms:W3CDTF">2026-04-22T15:18:06Z</dcterms:modified>
</cp:coreProperties>
</file>